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Roboto"/>
      <p:regular r:id="rId33"/>
      <p:bold r:id="rId34"/>
      <p:italic r:id="rId35"/>
      <p:boldItalic r:id="rId36"/>
    </p:embeddedFont>
    <p:embeddedFont>
      <p:font typeface="Playfair Display"/>
      <p:regular r:id="rId37"/>
      <p:bold r:id="rId38"/>
      <p:italic r:id="rId39"/>
      <p:boldItalic r:id="rId40"/>
    </p:embeddedFont>
    <p:embeddedFont>
      <p:font typeface="Bebas Neue"/>
      <p:regular r:id="rId41"/>
    </p:embeddedFont>
    <p:embeddedFont>
      <p:font typeface="Roboto Mono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561">
          <p15:clr>
            <a:srgbClr val="747775"/>
          </p15:clr>
        </p15:guide>
        <p15:guide id="2" pos="5199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61"/>
        <p:guide pos="519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layfairDisplay-boldItalic.fntdata"/><Relationship Id="rId20" Type="http://schemas.openxmlformats.org/officeDocument/2006/relationships/slide" Target="slides/slide15.xml"/><Relationship Id="rId42" Type="http://schemas.openxmlformats.org/officeDocument/2006/relationships/font" Target="fonts/RobotoMono-regular.fntdata"/><Relationship Id="rId41" Type="http://schemas.openxmlformats.org/officeDocument/2006/relationships/font" Target="fonts/BebasNeue-regular.fntdata"/><Relationship Id="rId22" Type="http://schemas.openxmlformats.org/officeDocument/2006/relationships/slide" Target="slides/slide17.xml"/><Relationship Id="rId44" Type="http://schemas.openxmlformats.org/officeDocument/2006/relationships/font" Target="fonts/RobotoMono-italic.fntdata"/><Relationship Id="rId21" Type="http://schemas.openxmlformats.org/officeDocument/2006/relationships/slide" Target="slides/slide16.xml"/><Relationship Id="rId43" Type="http://schemas.openxmlformats.org/officeDocument/2006/relationships/font" Target="fonts/RobotoMono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45" Type="http://schemas.openxmlformats.org/officeDocument/2006/relationships/font" Target="fonts/RobotoMon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oboto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oboto-italic.fntdata"/><Relationship Id="rId12" Type="http://schemas.openxmlformats.org/officeDocument/2006/relationships/slide" Target="slides/slide7.xml"/><Relationship Id="rId34" Type="http://schemas.openxmlformats.org/officeDocument/2006/relationships/font" Target="fonts/Roboto-bold.fntdata"/><Relationship Id="rId15" Type="http://schemas.openxmlformats.org/officeDocument/2006/relationships/slide" Target="slides/slide10.xml"/><Relationship Id="rId37" Type="http://schemas.openxmlformats.org/officeDocument/2006/relationships/font" Target="fonts/PlayfairDisplay-regular.fntdata"/><Relationship Id="rId14" Type="http://schemas.openxmlformats.org/officeDocument/2006/relationships/slide" Target="slides/slide9.xml"/><Relationship Id="rId36" Type="http://schemas.openxmlformats.org/officeDocument/2006/relationships/font" Target="fonts/Roboto-boldItalic.fntdata"/><Relationship Id="rId17" Type="http://schemas.openxmlformats.org/officeDocument/2006/relationships/slide" Target="slides/slide12.xml"/><Relationship Id="rId39" Type="http://schemas.openxmlformats.org/officeDocument/2006/relationships/font" Target="fonts/PlayfairDisplay-italic.fntdata"/><Relationship Id="rId16" Type="http://schemas.openxmlformats.org/officeDocument/2006/relationships/slide" Target="slides/slide11.xml"/><Relationship Id="rId38" Type="http://schemas.openxmlformats.org/officeDocument/2006/relationships/font" Target="fonts/PlayfairDisplay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jpg>
</file>

<file path=ppt/media/image23.jpg>
</file>

<file path=ppt/media/image24.png>
</file>

<file path=ppt/media/image25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1e4b317419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1e4b317419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25b3f30ddc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25b3f30ddc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2a7cda2fc28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2a7cda2fc28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25b3f30ddc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25b3f30ddc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g2a7cda2fc28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" name="Google Shape;801;g2a7cda2fc28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2a7cda2fc28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g2a7cda2fc28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25b3f30ddc8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25b3f30ddc8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25b3f30ddc8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25b3f30ddc8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25b3f30ddc8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" name="Google Shape;876;g25b3f30ddc8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2a7cda2fc28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g2a7cda2fc28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2a7cda2fc28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2a7cda2fc28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242c78d32d8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242c78d32d8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1ed68ea989a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1ed68ea989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1ed68ea989a_2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1ed68ea989a_2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1ed68ea989a_2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" name="Google Shape;974;g1ed68ea989a_2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1ed68ea989a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1ed68ea989a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2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1ed68ea989a_3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" name="Google Shape;1044;g1ed68ea989a_3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g1ed68ea989a_3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" name="Google Shape;1055;g1ed68ea989a_3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1ed68ea989a_2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1ed68ea989a_2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g1ed68ea989a_3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2" name="Google Shape;1072;g1ed68ea989a_3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e4b317419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e4b317419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25b3f30ddc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25b3f30ddc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2a7cda2fc28_0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2a7cda2fc28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25b3f30ddc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25b3f30ddc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25b3f30ddc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25b3f30ddc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25b3f30ddc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25b3f30ddc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2a7cda2fc28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2a7cda2fc2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1787350" y="781650"/>
            <a:ext cx="5891400" cy="242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76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246950" y="3281325"/>
            <a:ext cx="4972200" cy="42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1"/>
          <p:cNvSpPr txBox="1"/>
          <p:nvPr>
            <p:ph hasCustomPrompt="1" type="title"/>
          </p:nvPr>
        </p:nvSpPr>
        <p:spPr>
          <a:xfrm>
            <a:off x="1961853" y="1449726"/>
            <a:ext cx="5220300" cy="16644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85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9" name="Google Shape;99;p11"/>
          <p:cNvSpPr txBox="1"/>
          <p:nvPr>
            <p:ph idx="1" type="subTitle"/>
          </p:nvPr>
        </p:nvSpPr>
        <p:spPr>
          <a:xfrm>
            <a:off x="1961853" y="3286364"/>
            <a:ext cx="5220300" cy="4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miko SemiBold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00" name="Google Shape;100;p11"/>
          <p:cNvGrpSpPr/>
          <p:nvPr/>
        </p:nvGrpSpPr>
        <p:grpSpPr>
          <a:xfrm flipH="1" rot="5400000">
            <a:off x="-2310536" y="90364"/>
            <a:ext cx="5076525" cy="971000"/>
            <a:chOff x="4434345" y="4599425"/>
            <a:chExt cx="5076525" cy="971000"/>
          </a:xfrm>
        </p:grpSpPr>
        <p:sp>
          <p:nvSpPr>
            <p:cNvPr id="101" name="Google Shape;101;p11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1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" name="Google Shape;103;p11"/>
          <p:cNvGrpSpPr/>
          <p:nvPr/>
        </p:nvGrpSpPr>
        <p:grpSpPr>
          <a:xfrm rot="5400000">
            <a:off x="7364741" y="-1705058"/>
            <a:ext cx="941825" cy="3547300"/>
            <a:chOff x="-228600" y="-106900"/>
            <a:chExt cx="941825" cy="3547300"/>
          </a:xfrm>
        </p:grpSpPr>
        <p:sp>
          <p:nvSpPr>
            <p:cNvPr id="104" name="Google Shape;104;p11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1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" name="Google Shape;106;p11"/>
          <p:cNvGrpSpPr/>
          <p:nvPr/>
        </p:nvGrpSpPr>
        <p:grpSpPr>
          <a:xfrm>
            <a:off x="272333" y="4461648"/>
            <a:ext cx="248692" cy="429003"/>
            <a:chOff x="918975" y="2904600"/>
            <a:chExt cx="107925" cy="186175"/>
          </a:xfrm>
        </p:grpSpPr>
        <p:sp>
          <p:nvSpPr>
            <p:cNvPr id="107" name="Google Shape;107;p11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" name="Google Shape;109;p11"/>
          <p:cNvGrpSpPr/>
          <p:nvPr/>
        </p:nvGrpSpPr>
        <p:grpSpPr>
          <a:xfrm>
            <a:off x="8290518" y="4304971"/>
            <a:ext cx="587497" cy="588914"/>
            <a:chOff x="1190250" y="2215375"/>
            <a:chExt cx="326025" cy="326775"/>
          </a:xfrm>
        </p:grpSpPr>
        <p:sp>
          <p:nvSpPr>
            <p:cNvPr id="110" name="Google Shape;110;p11"/>
            <p:cNvSpPr/>
            <p:nvPr/>
          </p:nvSpPr>
          <p:spPr>
            <a:xfrm>
              <a:off x="1225975" y="2251850"/>
              <a:ext cx="254575" cy="253825"/>
            </a:xfrm>
            <a:custGeom>
              <a:rect b="b" l="l" r="r" t="t"/>
              <a:pathLst>
                <a:path extrusionOk="0" fill="none" h="10153" w="10183">
                  <a:moveTo>
                    <a:pt x="9210" y="10152"/>
                  </a:moveTo>
                  <a:lnTo>
                    <a:pt x="973" y="10152"/>
                  </a:lnTo>
                  <a:cubicBezTo>
                    <a:pt x="426" y="10152"/>
                    <a:pt x="0" y="9727"/>
                    <a:pt x="0" y="9180"/>
                  </a:cubicBezTo>
                  <a:lnTo>
                    <a:pt x="0" y="973"/>
                  </a:lnTo>
                  <a:cubicBezTo>
                    <a:pt x="0" y="426"/>
                    <a:pt x="426" y="0"/>
                    <a:pt x="973" y="0"/>
                  </a:cubicBezTo>
                  <a:lnTo>
                    <a:pt x="9210" y="0"/>
                  </a:lnTo>
                  <a:cubicBezTo>
                    <a:pt x="9727" y="0"/>
                    <a:pt x="10183" y="426"/>
                    <a:pt x="10183" y="973"/>
                  </a:cubicBezTo>
                  <a:lnTo>
                    <a:pt x="10183" y="9180"/>
                  </a:lnTo>
                  <a:cubicBezTo>
                    <a:pt x="10183" y="9727"/>
                    <a:pt x="9727" y="10152"/>
                    <a:pt x="9210" y="10152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57000">
              <a:solidFill>
                <a:srgbClr val="00237D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>
              <a:off x="1265475" y="2291350"/>
              <a:ext cx="175575" cy="174800"/>
            </a:xfrm>
            <a:custGeom>
              <a:rect b="b" l="l" r="r" t="t"/>
              <a:pathLst>
                <a:path extrusionOk="0" h="6992" w="7023">
                  <a:moveTo>
                    <a:pt x="579" y="1"/>
                  </a:moveTo>
                  <a:cubicBezTo>
                    <a:pt x="275" y="1"/>
                    <a:pt x="1" y="244"/>
                    <a:pt x="1" y="578"/>
                  </a:cubicBezTo>
                  <a:lnTo>
                    <a:pt x="1" y="6414"/>
                  </a:lnTo>
                  <a:cubicBezTo>
                    <a:pt x="1" y="6749"/>
                    <a:pt x="275" y="6992"/>
                    <a:pt x="579" y="6992"/>
                  </a:cubicBezTo>
                  <a:lnTo>
                    <a:pt x="6445" y="6992"/>
                  </a:lnTo>
                  <a:cubicBezTo>
                    <a:pt x="6749" y="6992"/>
                    <a:pt x="7022" y="6749"/>
                    <a:pt x="7022" y="6414"/>
                  </a:cubicBezTo>
                  <a:lnTo>
                    <a:pt x="7022" y="578"/>
                  </a:lnTo>
                  <a:cubicBezTo>
                    <a:pt x="7022" y="244"/>
                    <a:pt x="6749" y="1"/>
                    <a:pt x="6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>
              <a:off x="1265475" y="2215375"/>
              <a:ext cx="21325" cy="57775"/>
            </a:xfrm>
            <a:custGeom>
              <a:rect b="b" l="l" r="r" t="t"/>
              <a:pathLst>
                <a:path extrusionOk="0" h="2311" w="853">
                  <a:moveTo>
                    <a:pt x="427" y="0"/>
                  </a:moveTo>
                  <a:cubicBezTo>
                    <a:pt x="214" y="0"/>
                    <a:pt x="1" y="213"/>
                    <a:pt x="1" y="426"/>
                  </a:cubicBezTo>
                  <a:lnTo>
                    <a:pt x="1" y="1885"/>
                  </a:lnTo>
                  <a:cubicBezTo>
                    <a:pt x="1" y="2128"/>
                    <a:pt x="214" y="2310"/>
                    <a:pt x="427" y="2310"/>
                  </a:cubicBezTo>
                  <a:cubicBezTo>
                    <a:pt x="670" y="2310"/>
                    <a:pt x="852" y="2128"/>
                    <a:pt x="852" y="1885"/>
                  </a:cubicBezTo>
                  <a:lnTo>
                    <a:pt x="852" y="426"/>
                  </a:lnTo>
                  <a:cubicBezTo>
                    <a:pt x="852" y="213"/>
                    <a:pt x="670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1317150" y="2215375"/>
              <a:ext cx="21300" cy="57775"/>
            </a:xfrm>
            <a:custGeom>
              <a:rect b="b" l="l" r="r" t="t"/>
              <a:pathLst>
                <a:path extrusionOk="0" h="2311" w="852">
                  <a:moveTo>
                    <a:pt x="426" y="0"/>
                  </a:moveTo>
                  <a:cubicBezTo>
                    <a:pt x="183" y="0"/>
                    <a:pt x="1" y="213"/>
                    <a:pt x="1" y="426"/>
                  </a:cubicBezTo>
                  <a:lnTo>
                    <a:pt x="1" y="1885"/>
                  </a:lnTo>
                  <a:cubicBezTo>
                    <a:pt x="1" y="2128"/>
                    <a:pt x="183" y="2310"/>
                    <a:pt x="426" y="2310"/>
                  </a:cubicBezTo>
                  <a:cubicBezTo>
                    <a:pt x="670" y="2310"/>
                    <a:pt x="852" y="2128"/>
                    <a:pt x="852" y="1885"/>
                  </a:cubicBezTo>
                  <a:lnTo>
                    <a:pt x="852" y="426"/>
                  </a:lnTo>
                  <a:cubicBezTo>
                    <a:pt x="852" y="213"/>
                    <a:pt x="670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1368075" y="2215375"/>
              <a:ext cx="21300" cy="57775"/>
            </a:xfrm>
            <a:custGeom>
              <a:rect b="b" l="l" r="r" t="t"/>
              <a:pathLst>
                <a:path extrusionOk="0" h="2311" w="852">
                  <a:moveTo>
                    <a:pt x="426" y="0"/>
                  </a:moveTo>
                  <a:cubicBezTo>
                    <a:pt x="183" y="0"/>
                    <a:pt x="0" y="213"/>
                    <a:pt x="0" y="426"/>
                  </a:cubicBezTo>
                  <a:lnTo>
                    <a:pt x="0" y="1885"/>
                  </a:lnTo>
                  <a:cubicBezTo>
                    <a:pt x="0" y="2128"/>
                    <a:pt x="183" y="2310"/>
                    <a:pt x="426" y="2310"/>
                  </a:cubicBezTo>
                  <a:cubicBezTo>
                    <a:pt x="669" y="2310"/>
                    <a:pt x="851" y="2128"/>
                    <a:pt x="851" y="1885"/>
                  </a:cubicBezTo>
                  <a:lnTo>
                    <a:pt x="851" y="426"/>
                  </a:lnTo>
                  <a:cubicBezTo>
                    <a:pt x="851" y="213"/>
                    <a:pt x="669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1418975" y="2215375"/>
              <a:ext cx="22075" cy="57775"/>
            </a:xfrm>
            <a:custGeom>
              <a:rect b="b" l="l" r="r" t="t"/>
              <a:pathLst>
                <a:path extrusionOk="0" h="2311" w="883">
                  <a:moveTo>
                    <a:pt x="457" y="0"/>
                  </a:moveTo>
                  <a:cubicBezTo>
                    <a:pt x="214" y="0"/>
                    <a:pt x="1" y="213"/>
                    <a:pt x="1" y="426"/>
                  </a:cubicBezTo>
                  <a:lnTo>
                    <a:pt x="1" y="1885"/>
                  </a:lnTo>
                  <a:cubicBezTo>
                    <a:pt x="1" y="2128"/>
                    <a:pt x="214" y="2310"/>
                    <a:pt x="457" y="2310"/>
                  </a:cubicBezTo>
                  <a:cubicBezTo>
                    <a:pt x="670" y="2310"/>
                    <a:pt x="882" y="2128"/>
                    <a:pt x="882" y="1885"/>
                  </a:cubicBezTo>
                  <a:lnTo>
                    <a:pt x="882" y="426"/>
                  </a:lnTo>
                  <a:cubicBezTo>
                    <a:pt x="882" y="213"/>
                    <a:pt x="670" y="0"/>
                    <a:pt x="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>
              <a:off x="1265475" y="2484375"/>
              <a:ext cx="21325" cy="57775"/>
            </a:xfrm>
            <a:custGeom>
              <a:rect b="b" l="l" r="r" t="t"/>
              <a:pathLst>
                <a:path extrusionOk="0" h="2311" w="853">
                  <a:moveTo>
                    <a:pt x="427" y="0"/>
                  </a:moveTo>
                  <a:cubicBezTo>
                    <a:pt x="214" y="0"/>
                    <a:pt x="1" y="183"/>
                    <a:pt x="1" y="426"/>
                  </a:cubicBezTo>
                  <a:lnTo>
                    <a:pt x="1" y="1885"/>
                  </a:lnTo>
                  <a:cubicBezTo>
                    <a:pt x="1" y="2098"/>
                    <a:pt x="214" y="2310"/>
                    <a:pt x="427" y="2310"/>
                  </a:cubicBezTo>
                  <a:cubicBezTo>
                    <a:pt x="670" y="2310"/>
                    <a:pt x="852" y="2098"/>
                    <a:pt x="852" y="1885"/>
                  </a:cubicBezTo>
                  <a:lnTo>
                    <a:pt x="852" y="426"/>
                  </a:lnTo>
                  <a:cubicBezTo>
                    <a:pt x="852" y="183"/>
                    <a:pt x="670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1317150" y="2484375"/>
              <a:ext cx="21300" cy="57775"/>
            </a:xfrm>
            <a:custGeom>
              <a:rect b="b" l="l" r="r" t="t"/>
              <a:pathLst>
                <a:path extrusionOk="0" h="2311" w="852">
                  <a:moveTo>
                    <a:pt x="426" y="0"/>
                  </a:moveTo>
                  <a:cubicBezTo>
                    <a:pt x="183" y="0"/>
                    <a:pt x="1" y="183"/>
                    <a:pt x="1" y="426"/>
                  </a:cubicBezTo>
                  <a:lnTo>
                    <a:pt x="1" y="1885"/>
                  </a:lnTo>
                  <a:cubicBezTo>
                    <a:pt x="1" y="2098"/>
                    <a:pt x="183" y="2310"/>
                    <a:pt x="426" y="2310"/>
                  </a:cubicBezTo>
                  <a:cubicBezTo>
                    <a:pt x="670" y="2310"/>
                    <a:pt x="852" y="2098"/>
                    <a:pt x="852" y="1885"/>
                  </a:cubicBezTo>
                  <a:lnTo>
                    <a:pt x="852" y="426"/>
                  </a:lnTo>
                  <a:cubicBezTo>
                    <a:pt x="852" y="183"/>
                    <a:pt x="670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1368075" y="2484375"/>
              <a:ext cx="21300" cy="57775"/>
            </a:xfrm>
            <a:custGeom>
              <a:rect b="b" l="l" r="r" t="t"/>
              <a:pathLst>
                <a:path extrusionOk="0" h="2311" w="852">
                  <a:moveTo>
                    <a:pt x="426" y="0"/>
                  </a:moveTo>
                  <a:cubicBezTo>
                    <a:pt x="183" y="0"/>
                    <a:pt x="0" y="183"/>
                    <a:pt x="0" y="426"/>
                  </a:cubicBezTo>
                  <a:lnTo>
                    <a:pt x="0" y="1885"/>
                  </a:lnTo>
                  <a:cubicBezTo>
                    <a:pt x="0" y="2098"/>
                    <a:pt x="183" y="2310"/>
                    <a:pt x="426" y="2310"/>
                  </a:cubicBezTo>
                  <a:cubicBezTo>
                    <a:pt x="669" y="2310"/>
                    <a:pt x="851" y="2098"/>
                    <a:pt x="851" y="1885"/>
                  </a:cubicBezTo>
                  <a:lnTo>
                    <a:pt x="851" y="426"/>
                  </a:lnTo>
                  <a:cubicBezTo>
                    <a:pt x="851" y="183"/>
                    <a:pt x="669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>
              <a:off x="1418975" y="2484375"/>
              <a:ext cx="22075" cy="57775"/>
            </a:xfrm>
            <a:custGeom>
              <a:rect b="b" l="l" r="r" t="t"/>
              <a:pathLst>
                <a:path extrusionOk="0" h="2311" w="883">
                  <a:moveTo>
                    <a:pt x="457" y="0"/>
                  </a:moveTo>
                  <a:cubicBezTo>
                    <a:pt x="214" y="0"/>
                    <a:pt x="1" y="183"/>
                    <a:pt x="1" y="426"/>
                  </a:cubicBezTo>
                  <a:lnTo>
                    <a:pt x="1" y="1885"/>
                  </a:lnTo>
                  <a:cubicBezTo>
                    <a:pt x="1" y="2098"/>
                    <a:pt x="214" y="2310"/>
                    <a:pt x="457" y="2310"/>
                  </a:cubicBezTo>
                  <a:cubicBezTo>
                    <a:pt x="670" y="2310"/>
                    <a:pt x="882" y="2098"/>
                    <a:pt x="882" y="1885"/>
                  </a:cubicBezTo>
                  <a:lnTo>
                    <a:pt x="882" y="426"/>
                  </a:lnTo>
                  <a:cubicBezTo>
                    <a:pt x="882" y="183"/>
                    <a:pt x="670" y="0"/>
                    <a:pt x="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>
              <a:off x="1458500" y="22913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1"/>
                  </a:moveTo>
                  <a:cubicBezTo>
                    <a:pt x="213" y="1"/>
                    <a:pt x="1" y="183"/>
                    <a:pt x="1" y="426"/>
                  </a:cubicBezTo>
                  <a:cubicBezTo>
                    <a:pt x="1" y="670"/>
                    <a:pt x="213" y="852"/>
                    <a:pt x="426" y="852"/>
                  </a:cubicBezTo>
                  <a:lnTo>
                    <a:pt x="1885" y="852"/>
                  </a:lnTo>
                  <a:cubicBezTo>
                    <a:pt x="2128" y="852"/>
                    <a:pt x="2311" y="670"/>
                    <a:pt x="2311" y="426"/>
                  </a:cubicBezTo>
                  <a:cubicBezTo>
                    <a:pt x="2311" y="183"/>
                    <a:pt x="2128" y="1"/>
                    <a:pt x="1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>
              <a:off x="1458500" y="2342275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0"/>
                  </a:moveTo>
                  <a:cubicBezTo>
                    <a:pt x="213" y="0"/>
                    <a:pt x="1" y="183"/>
                    <a:pt x="1" y="426"/>
                  </a:cubicBezTo>
                  <a:cubicBezTo>
                    <a:pt x="1" y="669"/>
                    <a:pt x="213" y="851"/>
                    <a:pt x="426" y="851"/>
                  </a:cubicBezTo>
                  <a:lnTo>
                    <a:pt x="1885" y="851"/>
                  </a:lnTo>
                  <a:cubicBezTo>
                    <a:pt x="2128" y="851"/>
                    <a:pt x="2311" y="669"/>
                    <a:pt x="2311" y="426"/>
                  </a:cubicBezTo>
                  <a:cubicBezTo>
                    <a:pt x="2311" y="183"/>
                    <a:pt x="2128" y="0"/>
                    <a:pt x="1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>
              <a:off x="1458500" y="23939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0"/>
                  </a:moveTo>
                  <a:cubicBezTo>
                    <a:pt x="213" y="0"/>
                    <a:pt x="1" y="183"/>
                    <a:pt x="1" y="426"/>
                  </a:cubicBezTo>
                  <a:cubicBezTo>
                    <a:pt x="1" y="639"/>
                    <a:pt x="213" y="851"/>
                    <a:pt x="426" y="851"/>
                  </a:cubicBezTo>
                  <a:lnTo>
                    <a:pt x="1885" y="851"/>
                  </a:lnTo>
                  <a:cubicBezTo>
                    <a:pt x="2128" y="851"/>
                    <a:pt x="2311" y="639"/>
                    <a:pt x="2311" y="426"/>
                  </a:cubicBezTo>
                  <a:cubicBezTo>
                    <a:pt x="2311" y="183"/>
                    <a:pt x="2128" y="0"/>
                    <a:pt x="1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>
              <a:off x="1458500" y="24448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1"/>
                  </a:moveTo>
                  <a:cubicBezTo>
                    <a:pt x="213" y="1"/>
                    <a:pt x="1" y="183"/>
                    <a:pt x="1" y="426"/>
                  </a:cubicBezTo>
                  <a:cubicBezTo>
                    <a:pt x="1" y="669"/>
                    <a:pt x="213" y="852"/>
                    <a:pt x="426" y="852"/>
                  </a:cubicBezTo>
                  <a:lnTo>
                    <a:pt x="1885" y="852"/>
                  </a:lnTo>
                  <a:cubicBezTo>
                    <a:pt x="2128" y="852"/>
                    <a:pt x="2311" y="669"/>
                    <a:pt x="2311" y="426"/>
                  </a:cubicBezTo>
                  <a:cubicBezTo>
                    <a:pt x="2311" y="183"/>
                    <a:pt x="2128" y="1"/>
                    <a:pt x="1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>
              <a:off x="1190250" y="22913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1"/>
                  </a:moveTo>
                  <a:cubicBezTo>
                    <a:pt x="183" y="1"/>
                    <a:pt x="1" y="183"/>
                    <a:pt x="1" y="426"/>
                  </a:cubicBezTo>
                  <a:cubicBezTo>
                    <a:pt x="1" y="670"/>
                    <a:pt x="183" y="852"/>
                    <a:pt x="426" y="852"/>
                  </a:cubicBezTo>
                  <a:lnTo>
                    <a:pt x="1885" y="852"/>
                  </a:lnTo>
                  <a:cubicBezTo>
                    <a:pt x="2098" y="852"/>
                    <a:pt x="2311" y="670"/>
                    <a:pt x="2311" y="426"/>
                  </a:cubicBezTo>
                  <a:cubicBezTo>
                    <a:pt x="2311" y="183"/>
                    <a:pt x="2098" y="1"/>
                    <a:pt x="1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1"/>
            <p:cNvSpPr/>
            <p:nvPr/>
          </p:nvSpPr>
          <p:spPr>
            <a:xfrm>
              <a:off x="1190250" y="2342275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0"/>
                  </a:moveTo>
                  <a:cubicBezTo>
                    <a:pt x="183" y="0"/>
                    <a:pt x="1" y="183"/>
                    <a:pt x="1" y="426"/>
                  </a:cubicBezTo>
                  <a:cubicBezTo>
                    <a:pt x="1" y="669"/>
                    <a:pt x="183" y="851"/>
                    <a:pt x="426" y="851"/>
                  </a:cubicBezTo>
                  <a:lnTo>
                    <a:pt x="1885" y="851"/>
                  </a:lnTo>
                  <a:cubicBezTo>
                    <a:pt x="2098" y="851"/>
                    <a:pt x="2311" y="669"/>
                    <a:pt x="2311" y="426"/>
                  </a:cubicBezTo>
                  <a:cubicBezTo>
                    <a:pt x="2311" y="183"/>
                    <a:pt x="2098" y="0"/>
                    <a:pt x="1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1"/>
            <p:cNvSpPr/>
            <p:nvPr/>
          </p:nvSpPr>
          <p:spPr>
            <a:xfrm>
              <a:off x="1190250" y="23939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0"/>
                  </a:moveTo>
                  <a:cubicBezTo>
                    <a:pt x="183" y="0"/>
                    <a:pt x="1" y="183"/>
                    <a:pt x="1" y="426"/>
                  </a:cubicBezTo>
                  <a:cubicBezTo>
                    <a:pt x="1" y="639"/>
                    <a:pt x="183" y="851"/>
                    <a:pt x="426" y="851"/>
                  </a:cubicBezTo>
                  <a:lnTo>
                    <a:pt x="1885" y="851"/>
                  </a:lnTo>
                  <a:cubicBezTo>
                    <a:pt x="2098" y="851"/>
                    <a:pt x="2311" y="639"/>
                    <a:pt x="2311" y="426"/>
                  </a:cubicBezTo>
                  <a:cubicBezTo>
                    <a:pt x="2311" y="183"/>
                    <a:pt x="2098" y="0"/>
                    <a:pt x="1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1"/>
            <p:cNvSpPr/>
            <p:nvPr/>
          </p:nvSpPr>
          <p:spPr>
            <a:xfrm>
              <a:off x="1190250" y="24448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1"/>
                  </a:moveTo>
                  <a:cubicBezTo>
                    <a:pt x="183" y="1"/>
                    <a:pt x="1" y="183"/>
                    <a:pt x="1" y="426"/>
                  </a:cubicBezTo>
                  <a:cubicBezTo>
                    <a:pt x="1" y="669"/>
                    <a:pt x="183" y="852"/>
                    <a:pt x="426" y="852"/>
                  </a:cubicBezTo>
                  <a:lnTo>
                    <a:pt x="1885" y="852"/>
                  </a:lnTo>
                  <a:cubicBezTo>
                    <a:pt x="2098" y="852"/>
                    <a:pt x="2311" y="669"/>
                    <a:pt x="2311" y="426"/>
                  </a:cubicBezTo>
                  <a:cubicBezTo>
                    <a:pt x="2311" y="183"/>
                    <a:pt x="2098" y="1"/>
                    <a:pt x="1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2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3"/>
          <p:cNvSpPr txBox="1"/>
          <p:nvPr>
            <p:ph idx="1" type="subTitle"/>
          </p:nvPr>
        </p:nvSpPr>
        <p:spPr>
          <a:xfrm>
            <a:off x="2199648" y="1797625"/>
            <a:ext cx="2207100" cy="4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1" name="Google Shape;131;p13"/>
          <p:cNvSpPr txBox="1"/>
          <p:nvPr>
            <p:ph idx="2" type="subTitle"/>
          </p:nvPr>
        </p:nvSpPr>
        <p:spPr>
          <a:xfrm>
            <a:off x="2199648" y="2126618"/>
            <a:ext cx="22071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3"/>
          <p:cNvSpPr txBox="1"/>
          <p:nvPr>
            <p:ph hasCustomPrompt="1" type="title"/>
          </p:nvPr>
        </p:nvSpPr>
        <p:spPr>
          <a:xfrm>
            <a:off x="1018716" y="1846315"/>
            <a:ext cx="1065900" cy="7941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3" name="Google Shape;133;p13"/>
          <p:cNvSpPr txBox="1"/>
          <p:nvPr>
            <p:ph idx="3" type="subTitle"/>
          </p:nvPr>
        </p:nvSpPr>
        <p:spPr>
          <a:xfrm>
            <a:off x="2199739" y="3141533"/>
            <a:ext cx="2207100" cy="4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4" name="Google Shape;134;p13"/>
          <p:cNvSpPr txBox="1"/>
          <p:nvPr>
            <p:ph idx="4" type="subTitle"/>
          </p:nvPr>
        </p:nvSpPr>
        <p:spPr>
          <a:xfrm>
            <a:off x="2199739" y="3470525"/>
            <a:ext cx="22071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3"/>
          <p:cNvSpPr txBox="1"/>
          <p:nvPr>
            <p:ph hasCustomPrompt="1" idx="5" type="title"/>
          </p:nvPr>
        </p:nvSpPr>
        <p:spPr>
          <a:xfrm>
            <a:off x="1018712" y="3188641"/>
            <a:ext cx="1065900" cy="7941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6" name="Google Shape;136;p13"/>
          <p:cNvSpPr txBox="1"/>
          <p:nvPr>
            <p:ph idx="6" type="subTitle"/>
          </p:nvPr>
        </p:nvSpPr>
        <p:spPr>
          <a:xfrm>
            <a:off x="5908472" y="1784425"/>
            <a:ext cx="2207100" cy="4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7" name="Google Shape;137;p13"/>
          <p:cNvSpPr txBox="1"/>
          <p:nvPr>
            <p:ph idx="7" type="subTitle"/>
          </p:nvPr>
        </p:nvSpPr>
        <p:spPr>
          <a:xfrm>
            <a:off x="5908472" y="2113419"/>
            <a:ext cx="22071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13"/>
          <p:cNvSpPr txBox="1"/>
          <p:nvPr>
            <p:ph hasCustomPrompt="1" idx="8" type="title"/>
          </p:nvPr>
        </p:nvSpPr>
        <p:spPr>
          <a:xfrm>
            <a:off x="4727512" y="1829940"/>
            <a:ext cx="1065900" cy="7941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9" name="Google Shape;139;p13"/>
          <p:cNvSpPr txBox="1"/>
          <p:nvPr>
            <p:ph idx="9" type="subTitle"/>
          </p:nvPr>
        </p:nvSpPr>
        <p:spPr>
          <a:xfrm>
            <a:off x="5908472" y="3157912"/>
            <a:ext cx="2207100" cy="4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0" name="Google Shape;140;p13"/>
          <p:cNvSpPr txBox="1"/>
          <p:nvPr>
            <p:ph idx="13" type="subTitle"/>
          </p:nvPr>
        </p:nvSpPr>
        <p:spPr>
          <a:xfrm>
            <a:off x="5908472" y="3486906"/>
            <a:ext cx="22071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13"/>
          <p:cNvSpPr txBox="1"/>
          <p:nvPr>
            <p:ph hasCustomPrompt="1" idx="14" type="title"/>
          </p:nvPr>
        </p:nvSpPr>
        <p:spPr>
          <a:xfrm>
            <a:off x="4727512" y="3203440"/>
            <a:ext cx="1065900" cy="7941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2" name="Google Shape;142;p13"/>
          <p:cNvSpPr txBox="1"/>
          <p:nvPr>
            <p:ph idx="15" type="title"/>
          </p:nvPr>
        </p:nvSpPr>
        <p:spPr>
          <a:xfrm>
            <a:off x="890550" y="546950"/>
            <a:ext cx="73629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43" name="Google Shape;143;p13"/>
          <p:cNvGrpSpPr/>
          <p:nvPr/>
        </p:nvGrpSpPr>
        <p:grpSpPr>
          <a:xfrm>
            <a:off x="8137018" y="4304971"/>
            <a:ext cx="587497" cy="588914"/>
            <a:chOff x="1190250" y="2215375"/>
            <a:chExt cx="326025" cy="326775"/>
          </a:xfrm>
        </p:grpSpPr>
        <p:sp>
          <p:nvSpPr>
            <p:cNvPr id="144" name="Google Shape;144;p13"/>
            <p:cNvSpPr/>
            <p:nvPr/>
          </p:nvSpPr>
          <p:spPr>
            <a:xfrm>
              <a:off x="1225975" y="2251850"/>
              <a:ext cx="254575" cy="253825"/>
            </a:xfrm>
            <a:custGeom>
              <a:rect b="b" l="l" r="r" t="t"/>
              <a:pathLst>
                <a:path extrusionOk="0" fill="none" h="10153" w="10183">
                  <a:moveTo>
                    <a:pt x="9210" y="10152"/>
                  </a:moveTo>
                  <a:lnTo>
                    <a:pt x="973" y="10152"/>
                  </a:lnTo>
                  <a:cubicBezTo>
                    <a:pt x="426" y="10152"/>
                    <a:pt x="0" y="9727"/>
                    <a:pt x="0" y="9180"/>
                  </a:cubicBezTo>
                  <a:lnTo>
                    <a:pt x="0" y="973"/>
                  </a:lnTo>
                  <a:cubicBezTo>
                    <a:pt x="0" y="426"/>
                    <a:pt x="426" y="0"/>
                    <a:pt x="973" y="0"/>
                  </a:cubicBezTo>
                  <a:lnTo>
                    <a:pt x="9210" y="0"/>
                  </a:lnTo>
                  <a:cubicBezTo>
                    <a:pt x="9727" y="0"/>
                    <a:pt x="10183" y="426"/>
                    <a:pt x="10183" y="973"/>
                  </a:cubicBezTo>
                  <a:lnTo>
                    <a:pt x="10183" y="9180"/>
                  </a:lnTo>
                  <a:cubicBezTo>
                    <a:pt x="10183" y="9727"/>
                    <a:pt x="9727" y="10152"/>
                    <a:pt x="9210" y="10152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57000">
              <a:solidFill>
                <a:srgbClr val="00237D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1265475" y="2291350"/>
              <a:ext cx="175575" cy="174800"/>
            </a:xfrm>
            <a:custGeom>
              <a:rect b="b" l="l" r="r" t="t"/>
              <a:pathLst>
                <a:path extrusionOk="0" h="6992" w="7023">
                  <a:moveTo>
                    <a:pt x="579" y="1"/>
                  </a:moveTo>
                  <a:cubicBezTo>
                    <a:pt x="275" y="1"/>
                    <a:pt x="1" y="244"/>
                    <a:pt x="1" y="578"/>
                  </a:cubicBezTo>
                  <a:lnTo>
                    <a:pt x="1" y="6414"/>
                  </a:lnTo>
                  <a:cubicBezTo>
                    <a:pt x="1" y="6749"/>
                    <a:pt x="275" y="6992"/>
                    <a:pt x="579" y="6992"/>
                  </a:cubicBezTo>
                  <a:lnTo>
                    <a:pt x="6445" y="6992"/>
                  </a:lnTo>
                  <a:cubicBezTo>
                    <a:pt x="6749" y="6992"/>
                    <a:pt x="7022" y="6749"/>
                    <a:pt x="7022" y="6414"/>
                  </a:cubicBezTo>
                  <a:lnTo>
                    <a:pt x="7022" y="578"/>
                  </a:lnTo>
                  <a:cubicBezTo>
                    <a:pt x="7022" y="244"/>
                    <a:pt x="6749" y="1"/>
                    <a:pt x="6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1265475" y="2215375"/>
              <a:ext cx="21325" cy="57775"/>
            </a:xfrm>
            <a:custGeom>
              <a:rect b="b" l="l" r="r" t="t"/>
              <a:pathLst>
                <a:path extrusionOk="0" h="2311" w="853">
                  <a:moveTo>
                    <a:pt x="427" y="0"/>
                  </a:moveTo>
                  <a:cubicBezTo>
                    <a:pt x="214" y="0"/>
                    <a:pt x="1" y="213"/>
                    <a:pt x="1" y="426"/>
                  </a:cubicBezTo>
                  <a:lnTo>
                    <a:pt x="1" y="1885"/>
                  </a:lnTo>
                  <a:cubicBezTo>
                    <a:pt x="1" y="2128"/>
                    <a:pt x="214" y="2310"/>
                    <a:pt x="427" y="2310"/>
                  </a:cubicBezTo>
                  <a:cubicBezTo>
                    <a:pt x="670" y="2310"/>
                    <a:pt x="852" y="2128"/>
                    <a:pt x="852" y="1885"/>
                  </a:cubicBezTo>
                  <a:lnTo>
                    <a:pt x="852" y="426"/>
                  </a:lnTo>
                  <a:cubicBezTo>
                    <a:pt x="852" y="213"/>
                    <a:pt x="670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1317150" y="2215375"/>
              <a:ext cx="21300" cy="57775"/>
            </a:xfrm>
            <a:custGeom>
              <a:rect b="b" l="l" r="r" t="t"/>
              <a:pathLst>
                <a:path extrusionOk="0" h="2311" w="852">
                  <a:moveTo>
                    <a:pt x="426" y="0"/>
                  </a:moveTo>
                  <a:cubicBezTo>
                    <a:pt x="183" y="0"/>
                    <a:pt x="1" y="213"/>
                    <a:pt x="1" y="426"/>
                  </a:cubicBezTo>
                  <a:lnTo>
                    <a:pt x="1" y="1885"/>
                  </a:lnTo>
                  <a:cubicBezTo>
                    <a:pt x="1" y="2128"/>
                    <a:pt x="183" y="2310"/>
                    <a:pt x="426" y="2310"/>
                  </a:cubicBezTo>
                  <a:cubicBezTo>
                    <a:pt x="670" y="2310"/>
                    <a:pt x="852" y="2128"/>
                    <a:pt x="852" y="1885"/>
                  </a:cubicBezTo>
                  <a:lnTo>
                    <a:pt x="852" y="426"/>
                  </a:lnTo>
                  <a:cubicBezTo>
                    <a:pt x="852" y="213"/>
                    <a:pt x="670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1368075" y="2215375"/>
              <a:ext cx="21300" cy="57775"/>
            </a:xfrm>
            <a:custGeom>
              <a:rect b="b" l="l" r="r" t="t"/>
              <a:pathLst>
                <a:path extrusionOk="0" h="2311" w="852">
                  <a:moveTo>
                    <a:pt x="426" y="0"/>
                  </a:moveTo>
                  <a:cubicBezTo>
                    <a:pt x="183" y="0"/>
                    <a:pt x="0" y="213"/>
                    <a:pt x="0" y="426"/>
                  </a:cubicBezTo>
                  <a:lnTo>
                    <a:pt x="0" y="1885"/>
                  </a:lnTo>
                  <a:cubicBezTo>
                    <a:pt x="0" y="2128"/>
                    <a:pt x="183" y="2310"/>
                    <a:pt x="426" y="2310"/>
                  </a:cubicBezTo>
                  <a:cubicBezTo>
                    <a:pt x="669" y="2310"/>
                    <a:pt x="851" y="2128"/>
                    <a:pt x="851" y="1885"/>
                  </a:cubicBezTo>
                  <a:lnTo>
                    <a:pt x="851" y="426"/>
                  </a:lnTo>
                  <a:cubicBezTo>
                    <a:pt x="851" y="213"/>
                    <a:pt x="669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1418975" y="2215375"/>
              <a:ext cx="22075" cy="57775"/>
            </a:xfrm>
            <a:custGeom>
              <a:rect b="b" l="l" r="r" t="t"/>
              <a:pathLst>
                <a:path extrusionOk="0" h="2311" w="883">
                  <a:moveTo>
                    <a:pt x="457" y="0"/>
                  </a:moveTo>
                  <a:cubicBezTo>
                    <a:pt x="214" y="0"/>
                    <a:pt x="1" y="213"/>
                    <a:pt x="1" y="426"/>
                  </a:cubicBezTo>
                  <a:lnTo>
                    <a:pt x="1" y="1885"/>
                  </a:lnTo>
                  <a:cubicBezTo>
                    <a:pt x="1" y="2128"/>
                    <a:pt x="214" y="2310"/>
                    <a:pt x="457" y="2310"/>
                  </a:cubicBezTo>
                  <a:cubicBezTo>
                    <a:pt x="670" y="2310"/>
                    <a:pt x="882" y="2128"/>
                    <a:pt x="882" y="1885"/>
                  </a:cubicBezTo>
                  <a:lnTo>
                    <a:pt x="882" y="426"/>
                  </a:lnTo>
                  <a:cubicBezTo>
                    <a:pt x="882" y="213"/>
                    <a:pt x="670" y="0"/>
                    <a:pt x="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1265475" y="2484375"/>
              <a:ext cx="21325" cy="57775"/>
            </a:xfrm>
            <a:custGeom>
              <a:rect b="b" l="l" r="r" t="t"/>
              <a:pathLst>
                <a:path extrusionOk="0" h="2311" w="853">
                  <a:moveTo>
                    <a:pt x="427" y="0"/>
                  </a:moveTo>
                  <a:cubicBezTo>
                    <a:pt x="214" y="0"/>
                    <a:pt x="1" y="183"/>
                    <a:pt x="1" y="426"/>
                  </a:cubicBezTo>
                  <a:lnTo>
                    <a:pt x="1" y="1885"/>
                  </a:lnTo>
                  <a:cubicBezTo>
                    <a:pt x="1" y="2098"/>
                    <a:pt x="214" y="2310"/>
                    <a:pt x="427" y="2310"/>
                  </a:cubicBezTo>
                  <a:cubicBezTo>
                    <a:pt x="670" y="2310"/>
                    <a:pt x="852" y="2098"/>
                    <a:pt x="852" y="1885"/>
                  </a:cubicBezTo>
                  <a:lnTo>
                    <a:pt x="852" y="426"/>
                  </a:lnTo>
                  <a:cubicBezTo>
                    <a:pt x="852" y="183"/>
                    <a:pt x="670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1317150" y="2484375"/>
              <a:ext cx="21300" cy="57775"/>
            </a:xfrm>
            <a:custGeom>
              <a:rect b="b" l="l" r="r" t="t"/>
              <a:pathLst>
                <a:path extrusionOk="0" h="2311" w="852">
                  <a:moveTo>
                    <a:pt x="426" y="0"/>
                  </a:moveTo>
                  <a:cubicBezTo>
                    <a:pt x="183" y="0"/>
                    <a:pt x="1" y="183"/>
                    <a:pt x="1" y="426"/>
                  </a:cubicBezTo>
                  <a:lnTo>
                    <a:pt x="1" y="1885"/>
                  </a:lnTo>
                  <a:cubicBezTo>
                    <a:pt x="1" y="2098"/>
                    <a:pt x="183" y="2310"/>
                    <a:pt x="426" y="2310"/>
                  </a:cubicBezTo>
                  <a:cubicBezTo>
                    <a:pt x="670" y="2310"/>
                    <a:pt x="852" y="2098"/>
                    <a:pt x="852" y="1885"/>
                  </a:cubicBezTo>
                  <a:lnTo>
                    <a:pt x="852" y="426"/>
                  </a:lnTo>
                  <a:cubicBezTo>
                    <a:pt x="852" y="183"/>
                    <a:pt x="670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1368075" y="2484375"/>
              <a:ext cx="21300" cy="57775"/>
            </a:xfrm>
            <a:custGeom>
              <a:rect b="b" l="l" r="r" t="t"/>
              <a:pathLst>
                <a:path extrusionOk="0" h="2311" w="852">
                  <a:moveTo>
                    <a:pt x="426" y="0"/>
                  </a:moveTo>
                  <a:cubicBezTo>
                    <a:pt x="183" y="0"/>
                    <a:pt x="0" y="183"/>
                    <a:pt x="0" y="426"/>
                  </a:cubicBezTo>
                  <a:lnTo>
                    <a:pt x="0" y="1885"/>
                  </a:lnTo>
                  <a:cubicBezTo>
                    <a:pt x="0" y="2098"/>
                    <a:pt x="183" y="2310"/>
                    <a:pt x="426" y="2310"/>
                  </a:cubicBezTo>
                  <a:cubicBezTo>
                    <a:pt x="669" y="2310"/>
                    <a:pt x="851" y="2098"/>
                    <a:pt x="851" y="1885"/>
                  </a:cubicBezTo>
                  <a:lnTo>
                    <a:pt x="851" y="426"/>
                  </a:lnTo>
                  <a:cubicBezTo>
                    <a:pt x="851" y="183"/>
                    <a:pt x="669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1418975" y="2484375"/>
              <a:ext cx="22075" cy="57775"/>
            </a:xfrm>
            <a:custGeom>
              <a:rect b="b" l="l" r="r" t="t"/>
              <a:pathLst>
                <a:path extrusionOk="0" h="2311" w="883">
                  <a:moveTo>
                    <a:pt x="457" y="0"/>
                  </a:moveTo>
                  <a:cubicBezTo>
                    <a:pt x="214" y="0"/>
                    <a:pt x="1" y="183"/>
                    <a:pt x="1" y="426"/>
                  </a:cubicBezTo>
                  <a:lnTo>
                    <a:pt x="1" y="1885"/>
                  </a:lnTo>
                  <a:cubicBezTo>
                    <a:pt x="1" y="2098"/>
                    <a:pt x="214" y="2310"/>
                    <a:pt x="457" y="2310"/>
                  </a:cubicBezTo>
                  <a:cubicBezTo>
                    <a:pt x="670" y="2310"/>
                    <a:pt x="882" y="2098"/>
                    <a:pt x="882" y="1885"/>
                  </a:cubicBezTo>
                  <a:lnTo>
                    <a:pt x="882" y="426"/>
                  </a:lnTo>
                  <a:cubicBezTo>
                    <a:pt x="882" y="183"/>
                    <a:pt x="670" y="0"/>
                    <a:pt x="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1458500" y="22913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1"/>
                  </a:moveTo>
                  <a:cubicBezTo>
                    <a:pt x="213" y="1"/>
                    <a:pt x="1" y="183"/>
                    <a:pt x="1" y="426"/>
                  </a:cubicBezTo>
                  <a:cubicBezTo>
                    <a:pt x="1" y="670"/>
                    <a:pt x="213" y="852"/>
                    <a:pt x="426" y="852"/>
                  </a:cubicBezTo>
                  <a:lnTo>
                    <a:pt x="1885" y="852"/>
                  </a:lnTo>
                  <a:cubicBezTo>
                    <a:pt x="2128" y="852"/>
                    <a:pt x="2311" y="670"/>
                    <a:pt x="2311" y="426"/>
                  </a:cubicBezTo>
                  <a:cubicBezTo>
                    <a:pt x="2311" y="183"/>
                    <a:pt x="2128" y="1"/>
                    <a:pt x="1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1458500" y="2342275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0"/>
                  </a:moveTo>
                  <a:cubicBezTo>
                    <a:pt x="213" y="0"/>
                    <a:pt x="1" y="183"/>
                    <a:pt x="1" y="426"/>
                  </a:cubicBezTo>
                  <a:cubicBezTo>
                    <a:pt x="1" y="669"/>
                    <a:pt x="213" y="851"/>
                    <a:pt x="426" y="851"/>
                  </a:cubicBezTo>
                  <a:lnTo>
                    <a:pt x="1885" y="851"/>
                  </a:lnTo>
                  <a:cubicBezTo>
                    <a:pt x="2128" y="851"/>
                    <a:pt x="2311" y="669"/>
                    <a:pt x="2311" y="426"/>
                  </a:cubicBezTo>
                  <a:cubicBezTo>
                    <a:pt x="2311" y="183"/>
                    <a:pt x="2128" y="0"/>
                    <a:pt x="1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1458500" y="23939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0"/>
                  </a:moveTo>
                  <a:cubicBezTo>
                    <a:pt x="213" y="0"/>
                    <a:pt x="1" y="183"/>
                    <a:pt x="1" y="426"/>
                  </a:cubicBezTo>
                  <a:cubicBezTo>
                    <a:pt x="1" y="639"/>
                    <a:pt x="213" y="851"/>
                    <a:pt x="426" y="851"/>
                  </a:cubicBezTo>
                  <a:lnTo>
                    <a:pt x="1885" y="851"/>
                  </a:lnTo>
                  <a:cubicBezTo>
                    <a:pt x="2128" y="851"/>
                    <a:pt x="2311" y="639"/>
                    <a:pt x="2311" y="426"/>
                  </a:cubicBezTo>
                  <a:cubicBezTo>
                    <a:pt x="2311" y="183"/>
                    <a:pt x="2128" y="0"/>
                    <a:pt x="1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1458500" y="24448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1"/>
                  </a:moveTo>
                  <a:cubicBezTo>
                    <a:pt x="213" y="1"/>
                    <a:pt x="1" y="183"/>
                    <a:pt x="1" y="426"/>
                  </a:cubicBezTo>
                  <a:cubicBezTo>
                    <a:pt x="1" y="669"/>
                    <a:pt x="213" y="852"/>
                    <a:pt x="426" y="852"/>
                  </a:cubicBezTo>
                  <a:lnTo>
                    <a:pt x="1885" y="852"/>
                  </a:lnTo>
                  <a:cubicBezTo>
                    <a:pt x="2128" y="852"/>
                    <a:pt x="2311" y="669"/>
                    <a:pt x="2311" y="426"/>
                  </a:cubicBezTo>
                  <a:cubicBezTo>
                    <a:pt x="2311" y="183"/>
                    <a:pt x="2128" y="1"/>
                    <a:pt x="1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1190250" y="22913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1"/>
                  </a:moveTo>
                  <a:cubicBezTo>
                    <a:pt x="183" y="1"/>
                    <a:pt x="1" y="183"/>
                    <a:pt x="1" y="426"/>
                  </a:cubicBezTo>
                  <a:cubicBezTo>
                    <a:pt x="1" y="670"/>
                    <a:pt x="183" y="852"/>
                    <a:pt x="426" y="852"/>
                  </a:cubicBezTo>
                  <a:lnTo>
                    <a:pt x="1885" y="852"/>
                  </a:lnTo>
                  <a:cubicBezTo>
                    <a:pt x="2098" y="852"/>
                    <a:pt x="2311" y="670"/>
                    <a:pt x="2311" y="426"/>
                  </a:cubicBezTo>
                  <a:cubicBezTo>
                    <a:pt x="2311" y="183"/>
                    <a:pt x="2098" y="1"/>
                    <a:pt x="1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1190250" y="2342275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0"/>
                  </a:moveTo>
                  <a:cubicBezTo>
                    <a:pt x="183" y="0"/>
                    <a:pt x="1" y="183"/>
                    <a:pt x="1" y="426"/>
                  </a:cubicBezTo>
                  <a:cubicBezTo>
                    <a:pt x="1" y="669"/>
                    <a:pt x="183" y="851"/>
                    <a:pt x="426" y="851"/>
                  </a:cubicBezTo>
                  <a:lnTo>
                    <a:pt x="1885" y="851"/>
                  </a:lnTo>
                  <a:cubicBezTo>
                    <a:pt x="2098" y="851"/>
                    <a:pt x="2311" y="669"/>
                    <a:pt x="2311" y="426"/>
                  </a:cubicBezTo>
                  <a:cubicBezTo>
                    <a:pt x="2311" y="183"/>
                    <a:pt x="2098" y="0"/>
                    <a:pt x="1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1190250" y="23939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0"/>
                  </a:moveTo>
                  <a:cubicBezTo>
                    <a:pt x="183" y="0"/>
                    <a:pt x="1" y="183"/>
                    <a:pt x="1" y="426"/>
                  </a:cubicBezTo>
                  <a:cubicBezTo>
                    <a:pt x="1" y="639"/>
                    <a:pt x="183" y="851"/>
                    <a:pt x="426" y="851"/>
                  </a:cubicBezTo>
                  <a:lnTo>
                    <a:pt x="1885" y="851"/>
                  </a:lnTo>
                  <a:cubicBezTo>
                    <a:pt x="2098" y="851"/>
                    <a:pt x="2311" y="639"/>
                    <a:pt x="2311" y="426"/>
                  </a:cubicBezTo>
                  <a:cubicBezTo>
                    <a:pt x="2311" y="183"/>
                    <a:pt x="2098" y="0"/>
                    <a:pt x="1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1190250" y="24448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1"/>
                  </a:moveTo>
                  <a:cubicBezTo>
                    <a:pt x="183" y="1"/>
                    <a:pt x="1" y="183"/>
                    <a:pt x="1" y="426"/>
                  </a:cubicBezTo>
                  <a:cubicBezTo>
                    <a:pt x="1" y="669"/>
                    <a:pt x="183" y="852"/>
                    <a:pt x="426" y="852"/>
                  </a:cubicBezTo>
                  <a:lnTo>
                    <a:pt x="1885" y="852"/>
                  </a:lnTo>
                  <a:cubicBezTo>
                    <a:pt x="2098" y="852"/>
                    <a:pt x="2311" y="669"/>
                    <a:pt x="2311" y="426"/>
                  </a:cubicBezTo>
                  <a:cubicBezTo>
                    <a:pt x="2311" y="183"/>
                    <a:pt x="2098" y="1"/>
                    <a:pt x="1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" name="Google Shape;162;p13"/>
          <p:cNvGrpSpPr/>
          <p:nvPr/>
        </p:nvGrpSpPr>
        <p:grpSpPr>
          <a:xfrm flipH="1">
            <a:off x="-504530" y="4599425"/>
            <a:ext cx="5076525" cy="971000"/>
            <a:chOff x="4434345" y="4599425"/>
            <a:chExt cx="5076525" cy="971000"/>
          </a:xfrm>
        </p:grpSpPr>
        <p:sp>
          <p:nvSpPr>
            <p:cNvPr id="163" name="Google Shape;163;p13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3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" name="Google Shape;165;p13"/>
          <p:cNvGrpSpPr/>
          <p:nvPr/>
        </p:nvGrpSpPr>
        <p:grpSpPr>
          <a:xfrm rot="5400000">
            <a:off x="8355341" y="-1705058"/>
            <a:ext cx="941825" cy="3547300"/>
            <a:chOff x="-228600" y="-106900"/>
            <a:chExt cx="941825" cy="3547300"/>
          </a:xfrm>
        </p:grpSpPr>
        <p:sp>
          <p:nvSpPr>
            <p:cNvPr id="166" name="Google Shape;166;p13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3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" name="Google Shape;168;p13"/>
          <p:cNvGrpSpPr/>
          <p:nvPr/>
        </p:nvGrpSpPr>
        <p:grpSpPr>
          <a:xfrm>
            <a:off x="272333" y="590598"/>
            <a:ext cx="248692" cy="429003"/>
            <a:chOff x="918975" y="2904600"/>
            <a:chExt cx="107925" cy="186175"/>
          </a:xfrm>
        </p:grpSpPr>
        <p:sp>
          <p:nvSpPr>
            <p:cNvPr id="169" name="Google Shape;169;p13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3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24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4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14"/>
          <p:cNvSpPr txBox="1"/>
          <p:nvPr>
            <p:ph type="title"/>
          </p:nvPr>
        </p:nvSpPr>
        <p:spPr>
          <a:xfrm flipH="1">
            <a:off x="2474100" y="2765800"/>
            <a:ext cx="4195800" cy="9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4" name="Google Shape;174;p14"/>
          <p:cNvSpPr txBox="1"/>
          <p:nvPr>
            <p:ph idx="1" type="subTitle"/>
          </p:nvPr>
        </p:nvSpPr>
        <p:spPr>
          <a:xfrm>
            <a:off x="2474100" y="3757000"/>
            <a:ext cx="41958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miko SemiBold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5" name="Google Shape;175;p14"/>
          <p:cNvSpPr txBox="1"/>
          <p:nvPr>
            <p:ph hasCustomPrompt="1" idx="3" type="title"/>
          </p:nvPr>
        </p:nvSpPr>
        <p:spPr>
          <a:xfrm>
            <a:off x="3741000" y="1422200"/>
            <a:ext cx="1662000" cy="11544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4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5"/>
          <p:cNvSpPr txBox="1"/>
          <p:nvPr>
            <p:ph type="title"/>
          </p:nvPr>
        </p:nvSpPr>
        <p:spPr>
          <a:xfrm flipH="1">
            <a:off x="713225" y="2765800"/>
            <a:ext cx="4195800" cy="9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8" name="Google Shape;178;p15"/>
          <p:cNvSpPr txBox="1"/>
          <p:nvPr>
            <p:ph idx="1" type="subTitle"/>
          </p:nvPr>
        </p:nvSpPr>
        <p:spPr>
          <a:xfrm>
            <a:off x="713225" y="3757000"/>
            <a:ext cx="41958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miko SemiBold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9" name="Google Shape;179;p15"/>
          <p:cNvSpPr txBox="1"/>
          <p:nvPr>
            <p:ph hasCustomPrompt="1" idx="2" type="title"/>
          </p:nvPr>
        </p:nvSpPr>
        <p:spPr>
          <a:xfrm>
            <a:off x="3247025" y="1422200"/>
            <a:ext cx="1662000" cy="11544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0" name="Google Shape;180;p15"/>
          <p:cNvSpPr/>
          <p:nvPr>
            <p:ph idx="3" type="pic"/>
          </p:nvPr>
        </p:nvSpPr>
        <p:spPr>
          <a:xfrm flipH="1">
            <a:off x="5576699" y="0"/>
            <a:ext cx="35673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81" name="Google Shape;181;p15"/>
          <p:cNvGrpSpPr/>
          <p:nvPr/>
        </p:nvGrpSpPr>
        <p:grpSpPr>
          <a:xfrm rot="5400000">
            <a:off x="-2310530" y="378131"/>
            <a:ext cx="5076525" cy="971000"/>
            <a:chOff x="4434345" y="4599425"/>
            <a:chExt cx="5076525" cy="971000"/>
          </a:xfrm>
        </p:grpSpPr>
        <p:sp>
          <p:nvSpPr>
            <p:cNvPr id="182" name="Google Shape;182;p15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5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" name="Google Shape;184;p15"/>
          <p:cNvGrpSpPr/>
          <p:nvPr/>
        </p:nvGrpSpPr>
        <p:grpSpPr>
          <a:xfrm>
            <a:off x="237751" y="4384923"/>
            <a:ext cx="248692" cy="429003"/>
            <a:chOff x="918975" y="2904600"/>
            <a:chExt cx="107925" cy="186175"/>
          </a:xfrm>
        </p:grpSpPr>
        <p:sp>
          <p:nvSpPr>
            <p:cNvPr id="185" name="Google Shape;185;p15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5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6"/>
          <p:cNvSpPr txBox="1"/>
          <p:nvPr>
            <p:ph type="title"/>
          </p:nvPr>
        </p:nvSpPr>
        <p:spPr>
          <a:xfrm>
            <a:off x="890550" y="546950"/>
            <a:ext cx="73629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89" name="Google Shape;189;p16"/>
          <p:cNvGrpSpPr/>
          <p:nvPr/>
        </p:nvGrpSpPr>
        <p:grpSpPr>
          <a:xfrm rot="5400000">
            <a:off x="-2310530" y="4018731"/>
            <a:ext cx="5076525" cy="971000"/>
            <a:chOff x="4434345" y="4599425"/>
            <a:chExt cx="5076525" cy="971000"/>
          </a:xfrm>
        </p:grpSpPr>
        <p:sp>
          <p:nvSpPr>
            <p:cNvPr id="190" name="Google Shape;190;p16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6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" name="Google Shape;192;p16"/>
          <p:cNvGrpSpPr/>
          <p:nvPr/>
        </p:nvGrpSpPr>
        <p:grpSpPr>
          <a:xfrm flipH="1">
            <a:off x="8465820" y="-106900"/>
            <a:ext cx="941825" cy="3547300"/>
            <a:chOff x="-228600" y="-106900"/>
            <a:chExt cx="941825" cy="3547300"/>
          </a:xfrm>
        </p:grpSpPr>
        <p:sp>
          <p:nvSpPr>
            <p:cNvPr id="193" name="Google Shape;193;p16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6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" name="Google Shape;195;p16"/>
          <p:cNvGrpSpPr/>
          <p:nvPr/>
        </p:nvGrpSpPr>
        <p:grpSpPr>
          <a:xfrm>
            <a:off x="337374" y="398368"/>
            <a:ext cx="553163" cy="282245"/>
            <a:chOff x="3146225" y="3102150"/>
            <a:chExt cx="372375" cy="190000"/>
          </a:xfrm>
        </p:grpSpPr>
        <p:sp>
          <p:nvSpPr>
            <p:cNvPr id="196" name="Google Shape;196;p16"/>
            <p:cNvSpPr/>
            <p:nvPr/>
          </p:nvSpPr>
          <p:spPr>
            <a:xfrm>
              <a:off x="3146225" y="3102150"/>
              <a:ext cx="158850" cy="190000"/>
            </a:xfrm>
            <a:custGeom>
              <a:rect b="b" l="l" r="r" t="t"/>
              <a:pathLst>
                <a:path extrusionOk="0" h="7600" w="6354">
                  <a:moveTo>
                    <a:pt x="3800" y="1"/>
                  </a:moveTo>
                  <a:lnTo>
                    <a:pt x="0" y="7600"/>
                  </a:lnTo>
                  <a:lnTo>
                    <a:pt x="2554" y="7600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6"/>
            <p:cNvSpPr/>
            <p:nvPr/>
          </p:nvSpPr>
          <p:spPr>
            <a:xfrm>
              <a:off x="3252600" y="3102150"/>
              <a:ext cx="159600" cy="190000"/>
            </a:xfrm>
            <a:custGeom>
              <a:rect b="b" l="l" r="r" t="t"/>
              <a:pathLst>
                <a:path extrusionOk="0" h="7600" w="6384">
                  <a:moveTo>
                    <a:pt x="3800" y="1"/>
                  </a:moveTo>
                  <a:lnTo>
                    <a:pt x="1" y="7600"/>
                  </a:lnTo>
                  <a:lnTo>
                    <a:pt x="2584" y="7600"/>
                  </a:lnTo>
                  <a:lnTo>
                    <a:pt x="6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6"/>
            <p:cNvSpPr/>
            <p:nvPr/>
          </p:nvSpPr>
          <p:spPr>
            <a:xfrm>
              <a:off x="3359000" y="3102150"/>
              <a:ext cx="159600" cy="190000"/>
            </a:xfrm>
            <a:custGeom>
              <a:rect b="b" l="l" r="r" t="t"/>
              <a:pathLst>
                <a:path extrusionOk="0" h="7600" w="6384">
                  <a:moveTo>
                    <a:pt x="3800" y="1"/>
                  </a:moveTo>
                  <a:lnTo>
                    <a:pt x="0" y="7600"/>
                  </a:lnTo>
                  <a:lnTo>
                    <a:pt x="2584" y="7600"/>
                  </a:lnTo>
                  <a:lnTo>
                    <a:pt x="6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16"/>
          <p:cNvSpPr/>
          <p:nvPr/>
        </p:nvSpPr>
        <p:spPr>
          <a:xfrm>
            <a:off x="8746579" y="206481"/>
            <a:ext cx="248701" cy="248641"/>
          </a:xfrm>
          <a:custGeom>
            <a:rect b="b" l="l" r="r" t="t"/>
            <a:pathLst>
              <a:path extrusionOk="0" h="4104" w="4105">
                <a:moveTo>
                  <a:pt x="791" y="0"/>
                </a:moveTo>
                <a:lnTo>
                  <a:pt x="1" y="760"/>
                </a:lnTo>
                <a:lnTo>
                  <a:pt x="1277" y="2037"/>
                </a:lnTo>
                <a:lnTo>
                  <a:pt x="1" y="3313"/>
                </a:lnTo>
                <a:lnTo>
                  <a:pt x="791" y="4104"/>
                </a:lnTo>
                <a:lnTo>
                  <a:pt x="2037" y="2827"/>
                </a:lnTo>
                <a:lnTo>
                  <a:pt x="3314" y="4104"/>
                </a:lnTo>
                <a:lnTo>
                  <a:pt x="4104" y="3313"/>
                </a:lnTo>
                <a:lnTo>
                  <a:pt x="2828" y="2037"/>
                </a:lnTo>
                <a:lnTo>
                  <a:pt x="4104" y="760"/>
                </a:lnTo>
                <a:lnTo>
                  <a:pt x="3314" y="0"/>
                </a:lnTo>
                <a:lnTo>
                  <a:pt x="2037" y="1277"/>
                </a:lnTo>
                <a:lnTo>
                  <a:pt x="79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0" name="Google Shape;200;p16"/>
          <p:cNvGrpSpPr/>
          <p:nvPr/>
        </p:nvGrpSpPr>
        <p:grpSpPr>
          <a:xfrm>
            <a:off x="8710108" y="4170410"/>
            <a:ext cx="248692" cy="429003"/>
            <a:chOff x="918975" y="2904600"/>
            <a:chExt cx="107925" cy="186175"/>
          </a:xfrm>
        </p:grpSpPr>
        <p:sp>
          <p:nvSpPr>
            <p:cNvPr id="201" name="Google Shape;201;p16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6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_1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7"/>
          <p:cNvSpPr txBox="1"/>
          <p:nvPr>
            <p:ph type="title"/>
          </p:nvPr>
        </p:nvSpPr>
        <p:spPr>
          <a:xfrm>
            <a:off x="890550" y="546950"/>
            <a:ext cx="73629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05" name="Google Shape;205;p17"/>
          <p:cNvGrpSpPr/>
          <p:nvPr/>
        </p:nvGrpSpPr>
        <p:grpSpPr>
          <a:xfrm rot="10800000">
            <a:off x="-1797759" y="4599436"/>
            <a:ext cx="5076525" cy="971000"/>
            <a:chOff x="4434345" y="4599425"/>
            <a:chExt cx="5076525" cy="971000"/>
          </a:xfrm>
        </p:grpSpPr>
        <p:sp>
          <p:nvSpPr>
            <p:cNvPr id="206" name="Google Shape;206;p17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" name="Google Shape;208;p17"/>
          <p:cNvGrpSpPr/>
          <p:nvPr/>
        </p:nvGrpSpPr>
        <p:grpSpPr>
          <a:xfrm flipH="1">
            <a:off x="8436293" y="-716500"/>
            <a:ext cx="941825" cy="3547300"/>
            <a:chOff x="-228600" y="-106900"/>
            <a:chExt cx="941825" cy="3547300"/>
          </a:xfrm>
        </p:grpSpPr>
        <p:sp>
          <p:nvSpPr>
            <p:cNvPr id="209" name="Google Shape;209;p17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1" name="Google Shape;211;p17"/>
          <p:cNvSpPr/>
          <p:nvPr/>
        </p:nvSpPr>
        <p:spPr>
          <a:xfrm>
            <a:off x="414617" y="415150"/>
            <a:ext cx="248702" cy="248702"/>
          </a:xfrm>
          <a:custGeom>
            <a:rect b="b" l="l" r="r" t="t"/>
            <a:pathLst>
              <a:path extrusionOk="0" h="4104" w="4104">
                <a:moveTo>
                  <a:pt x="791" y="1"/>
                </a:moveTo>
                <a:lnTo>
                  <a:pt x="0" y="791"/>
                </a:lnTo>
                <a:lnTo>
                  <a:pt x="1277" y="2067"/>
                </a:lnTo>
                <a:lnTo>
                  <a:pt x="0" y="3344"/>
                </a:lnTo>
                <a:lnTo>
                  <a:pt x="791" y="4104"/>
                </a:lnTo>
                <a:lnTo>
                  <a:pt x="2067" y="2827"/>
                </a:lnTo>
                <a:lnTo>
                  <a:pt x="3344" y="4104"/>
                </a:lnTo>
                <a:lnTo>
                  <a:pt x="4104" y="3344"/>
                </a:lnTo>
                <a:lnTo>
                  <a:pt x="2827" y="2067"/>
                </a:lnTo>
                <a:lnTo>
                  <a:pt x="4104" y="791"/>
                </a:lnTo>
                <a:lnTo>
                  <a:pt x="3344" y="1"/>
                </a:lnTo>
                <a:lnTo>
                  <a:pt x="2067" y="1277"/>
                </a:lnTo>
                <a:lnTo>
                  <a:pt x="79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7"/>
          <p:cNvSpPr/>
          <p:nvPr/>
        </p:nvSpPr>
        <p:spPr>
          <a:xfrm>
            <a:off x="8505935" y="4621907"/>
            <a:ext cx="248695" cy="215215"/>
          </a:xfrm>
          <a:custGeom>
            <a:rect b="b" l="l" r="r" t="t"/>
            <a:pathLst>
              <a:path extrusionOk="0" h="3709" w="4286">
                <a:moveTo>
                  <a:pt x="2158" y="0"/>
                </a:moveTo>
                <a:lnTo>
                  <a:pt x="0" y="3709"/>
                </a:lnTo>
                <a:lnTo>
                  <a:pt x="4286" y="3709"/>
                </a:lnTo>
                <a:lnTo>
                  <a:pt x="21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28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8"/>
          <p:cNvSpPr txBox="1"/>
          <p:nvPr>
            <p:ph type="title"/>
          </p:nvPr>
        </p:nvSpPr>
        <p:spPr>
          <a:xfrm>
            <a:off x="890550" y="546950"/>
            <a:ext cx="73629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15" name="Google Shape;215;p18"/>
          <p:cNvGrpSpPr/>
          <p:nvPr/>
        </p:nvGrpSpPr>
        <p:grpSpPr>
          <a:xfrm flipH="1" rot="10800000">
            <a:off x="4571989" y="4599436"/>
            <a:ext cx="5076525" cy="971000"/>
            <a:chOff x="4434345" y="4599425"/>
            <a:chExt cx="5076525" cy="971000"/>
          </a:xfrm>
        </p:grpSpPr>
        <p:sp>
          <p:nvSpPr>
            <p:cNvPr id="216" name="Google Shape;216;p18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8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" name="Google Shape;218;p18"/>
          <p:cNvGrpSpPr/>
          <p:nvPr/>
        </p:nvGrpSpPr>
        <p:grpSpPr>
          <a:xfrm>
            <a:off x="-231964" y="-150425"/>
            <a:ext cx="941825" cy="3547300"/>
            <a:chOff x="-228600" y="-106900"/>
            <a:chExt cx="941825" cy="3547300"/>
          </a:xfrm>
        </p:grpSpPr>
        <p:sp>
          <p:nvSpPr>
            <p:cNvPr id="219" name="Google Shape;219;p18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8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1" name="Google Shape;221;p18"/>
          <p:cNvSpPr/>
          <p:nvPr/>
        </p:nvSpPr>
        <p:spPr>
          <a:xfrm flipH="1">
            <a:off x="276885" y="3913850"/>
            <a:ext cx="248702" cy="248702"/>
          </a:xfrm>
          <a:custGeom>
            <a:rect b="b" l="l" r="r" t="t"/>
            <a:pathLst>
              <a:path extrusionOk="0" h="4104" w="4104">
                <a:moveTo>
                  <a:pt x="791" y="1"/>
                </a:moveTo>
                <a:lnTo>
                  <a:pt x="0" y="791"/>
                </a:lnTo>
                <a:lnTo>
                  <a:pt x="1277" y="2067"/>
                </a:lnTo>
                <a:lnTo>
                  <a:pt x="0" y="3344"/>
                </a:lnTo>
                <a:lnTo>
                  <a:pt x="791" y="4104"/>
                </a:lnTo>
                <a:lnTo>
                  <a:pt x="2067" y="2827"/>
                </a:lnTo>
                <a:lnTo>
                  <a:pt x="3344" y="4104"/>
                </a:lnTo>
                <a:lnTo>
                  <a:pt x="4104" y="3344"/>
                </a:lnTo>
                <a:lnTo>
                  <a:pt x="2827" y="2067"/>
                </a:lnTo>
                <a:lnTo>
                  <a:pt x="4104" y="791"/>
                </a:lnTo>
                <a:lnTo>
                  <a:pt x="3344" y="1"/>
                </a:lnTo>
                <a:lnTo>
                  <a:pt x="2067" y="1277"/>
                </a:lnTo>
                <a:lnTo>
                  <a:pt x="79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8"/>
          <p:cNvSpPr/>
          <p:nvPr/>
        </p:nvSpPr>
        <p:spPr>
          <a:xfrm flipH="1">
            <a:off x="8581163" y="376057"/>
            <a:ext cx="248695" cy="215215"/>
          </a:xfrm>
          <a:custGeom>
            <a:rect b="b" l="l" r="r" t="t"/>
            <a:pathLst>
              <a:path extrusionOk="0" h="3709" w="4286">
                <a:moveTo>
                  <a:pt x="2158" y="0"/>
                </a:moveTo>
                <a:lnTo>
                  <a:pt x="0" y="3709"/>
                </a:lnTo>
                <a:lnTo>
                  <a:pt x="4286" y="3709"/>
                </a:lnTo>
                <a:lnTo>
                  <a:pt x="21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29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9"/>
          <p:cNvSpPr txBox="1"/>
          <p:nvPr>
            <p:ph type="title"/>
          </p:nvPr>
        </p:nvSpPr>
        <p:spPr>
          <a:xfrm>
            <a:off x="890550" y="546950"/>
            <a:ext cx="46701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5" name="Google Shape;225;p19"/>
          <p:cNvSpPr/>
          <p:nvPr>
            <p:ph idx="2" type="pic"/>
          </p:nvPr>
        </p:nvSpPr>
        <p:spPr>
          <a:xfrm>
            <a:off x="6380425" y="0"/>
            <a:ext cx="2763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19"/>
          <p:cNvSpPr/>
          <p:nvPr/>
        </p:nvSpPr>
        <p:spPr>
          <a:xfrm>
            <a:off x="4668811" y="4741357"/>
            <a:ext cx="248695" cy="215215"/>
          </a:xfrm>
          <a:custGeom>
            <a:rect b="b" l="l" r="r" t="t"/>
            <a:pathLst>
              <a:path extrusionOk="0" h="3709" w="4286">
                <a:moveTo>
                  <a:pt x="2158" y="0"/>
                </a:moveTo>
                <a:lnTo>
                  <a:pt x="0" y="3709"/>
                </a:lnTo>
                <a:lnTo>
                  <a:pt x="4286" y="3709"/>
                </a:lnTo>
                <a:lnTo>
                  <a:pt x="21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7" name="Google Shape;227;p19"/>
          <p:cNvGrpSpPr/>
          <p:nvPr/>
        </p:nvGrpSpPr>
        <p:grpSpPr>
          <a:xfrm>
            <a:off x="240026" y="204748"/>
            <a:ext cx="248692" cy="429003"/>
            <a:chOff x="918975" y="2904600"/>
            <a:chExt cx="107925" cy="186175"/>
          </a:xfrm>
        </p:grpSpPr>
        <p:sp>
          <p:nvSpPr>
            <p:cNvPr id="228" name="Google Shape;228;p19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9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" name="Google Shape;230;p19"/>
          <p:cNvGrpSpPr/>
          <p:nvPr/>
        </p:nvGrpSpPr>
        <p:grpSpPr>
          <a:xfrm rot="-5400000">
            <a:off x="1062878" y="3291421"/>
            <a:ext cx="941825" cy="3547300"/>
            <a:chOff x="-228600" y="-106900"/>
            <a:chExt cx="941825" cy="3547300"/>
          </a:xfrm>
        </p:grpSpPr>
        <p:sp>
          <p:nvSpPr>
            <p:cNvPr id="231" name="Google Shape;231;p19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30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0"/>
          <p:cNvSpPr txBox="1"/>
          <p:nvPr>
            <p:ph type="title"/>
          </p:nvPr>
        </p:nvSpPr>
        <p:spPr>
          <a:xfrm>
            <a:off x="890550" y="546950"/>
            <a:ext cx="73629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35" name="Google Shape;235;p20"/>
          <p:cNvGrpSpPr/>
          <p:nvPr/>
        </p:nvGrpSpPr>
        <p:grpSpPr>
          <a:xfrm flipH="1" rot="5400000">
            <a:off x="-2310536" y="3609789"/>
            <a:ext cx="5076525" cy="971000"/>
            <a:chOff x="4434345" y="4599425"/>
            <a:chExt cx="5076525" cy="971000"/>
          </a:xfrm>
        </p:grpSpPr>
        <p:sp>
          <p:nvSpPr>
            <p:cNvPr id="236" name="Google Shape;236;p20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0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" name="Google Shape;238;p20"/>
          <p:cNvGrpSpPr/>
          <p:nvPr/>
        </p:nvGrpSpPr>
        <p:grpSpPr>
          <a:xfrm rot="5400000">
            <a:off x="8888741" y="-1705058"/>
            <a:ext cx="941825" cy="3547300"/>
            <a:chOff x="-228600" y="-106900"/>
            <a:chExt cx="941825" cy="3547300"/>
          </a:xfrm>
        </p:grpSpPr>
        <p:sp>
          <p:nvSpPr>
            <p:cNvPr id="239" name="Google Shape;239;p20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0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1" name="Google Shape;241;p20"/>
          <p:cNvSpPr/>
          <p:nvPr/>
        </p:nvSpPr>
        <p:spPr>
          <a:xfrm>
            <a:off x="330429" y="415181"/>
            <a:ext cx="248701" cy="248641"/>
          </a:xfrm>
          <a:custGeom>
            <a:rect b="b" l="l" r="r" t="t"/>
            <a:pathLst>
              <a:path extrusionOk="0" h="4104" w="4105">
                <a:moveTo>
                  <a:pt x="791" y="0"/>
                </a:moveTo>
                <a:lnTo>
                  <a:pt x="1" y="760"/>
                </a:lnTo>
                <a:lnTo>
                  <a:pt x="1277" y="2037"/>
                </a:lnTo>
                <a:lnTo>
                  <a:pt x="1" y="3313"/>
                </a:lnTo>
                <a:lnTo>
                  <a:pt x="791" y="4104"/>
                </a:lnTo>
                <a:lnTo>
                  <a:pt x="2037" y="2827"/>
                </a:lnTo>
                <a:lnTo>
                  <a:pt x="3314" y="4104"/>
                </a:lnTo>
                <a:lnTo>
                  <a:pt x="4104" y="3313"/>
                </a:lnTo>
                <a:lnTo>
                  <a:pt x="2828" y="2037"/>
                </a:lnTo>
                <a:lnTo>
                  <a:pt x="4104" y="760"/>
                </a:lnTo>
                <a:lnTo>
                  <a:pt x="3314" y="0"/>
                </a:lnTo>
                <a:lnTo>
                  <a:pt x="2037" y="1277"/>
                </a:lnTo>
                <a:lnTo>
                  <a:pt x="79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2" name="Google Shape;242;p20"/>
          <p:cNvGrpSpPr/>
          <p:nvPr/>
        </p:nvGrpSpPr>
        <p:grpSpPr>
          <a:xfrm>
            <a:off x="8557358" y="4294098"/>
            <a:ext cx="248692" cy="429003"/>
            <a:chOff x="918975" y="2904600"/>
            <a:chExt cx="107925" cy="186175"/>
          </a:xfrm>
        </p:grpSpPr>
        <p:sp>
          <p:nvSpPr>
            <p:cNvPr id="243" name="Google Shape;243;p20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0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 flipH="1">
            <a:off x="4234975" y="2765800"/>
            <a:ext cx="4195800" cy="9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4234825" y="3757000"/>
            <a:ext cx="41958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miko SemiBold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4235075" y="1422200"/>
            <a:ext cx="1662000" cy="11544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/>
          <p:nvPr>
            <p:ph idx="3" type="pic"/>
          </p:nvPr>
        </p:nvSpPr>
        <p:spPr>
          <a:xfrm>
            <a:off x="0" y="0"/>
            <a:ext cx="35673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7" name="Google Shape;17;p3"/>
          <p:cNvGrpSpPr/>
          <p:nvPr/>
        </p:nvGrpSpPr>
        <p:grpSpPr>
          <a:xfrm flipH="1">
            <a:off x="4234820" y="-431500"/>
            <a:ext cx="5076525" cy="971000"/>
            <a:chOff x="4434345" y="4599425"/>
            <a:chExt cx="5076525" cy="971000"/>
          </a:xfrm>
        </p:grpSpPr>
        <p:sp>
          <p:nvSpPr>
            <p:cNvPr id="18" name="Google Shape;18;p3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31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1"/>
          <p:cNvSpPr txBox="1"/>
          <p:nvPr>
            <p:ph type="title"/>
          </p:nvPr>
        </p:nvSpPr>
        <p:spPr>
          <a:xfrm>
            <a:off x="890550" y="546950"/>
            <a:ext cx="73629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47" name="Google Shape;247;p21"/>
          <p:cNvGrpSpPr/>
          <p:nvPr/>
        </p:nvGrpSpPr>
        <p:grpSpPr>
          <a:xfrm flipH="1" rot="10800000">
            <a:off x="4558318" y="4599421"/>
            <a:ext cx="5076525" cy="971000"/>
            <a:chOff x="4434345" y="4599425"/>
            <a:chExt cx="5076525" cy="971000"/>
          </a:xfrm>
        </p:grpSpPr>
        <p:sp>
          <p:nvSpPr>
            <p:cNvPr id="248" name="Google Shape;248;p21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1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" name="Google Shape;250;p21"/>
          <p:cNvGrpSpPr/>
          <p:nvPr/>
        </p:nvGrpSpPr>
        <p:grpSpPr>
          <a:xfrm rot="10800000">
            <a:off x="-228601" y="-968543"/>
            <a:ext cx="941825" cy="3547300"/>
            <a:chOff x="-228600" y="-106900"/>
            <a:chExt cx="941825" cy="3547300"/>
          </a:xfrm>
        </p:grpSpPr>
        <p:sp>
          <p:nvSpPr>
            <p:cNvPr id="251" name="Google Shape;251;p21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1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3" name="Google Shape;253;p21"/>
          <p:cNvSpPr/>
          <p:nvPr/>
        </p:nvSpPr>
        <p:spPr>
          <a:xfrm>
            <a:off x="326019" y="3431175"/>
            <a:ext cx="248702" cy="248702"/>
          </a:xfrm>
          <a:custGeom>
            <a:rect b="b" l="l" r="r" t="t"/>
            <a:pathLst>
              <a:path extrusionOk="0" h="4104" w="4104">
                <a:moveTo>
                  <a:pt x="791" y="1"/>
                </a:moveTo>
                <a:lnTo>
                  <a:pt x="0" y="791"/>
                </a:lnTo>
                <a:lnTo>
                  <a:pt x="1277" y="2067"/>
                </a:lnTo>
                <a:lnTo>
                  <a:pt x="0" y="3344"/>
                </a:lnTo>
                <a:lnTo>
                  <a:pt x="791" y="4104"/>
                </a:lnTo>
                <a:lnTo>
                  <a:pt x="2067" y="2827"/>
                </a:lnTo>
                <a:lnTo>
                  <a:pt x="3344" y="4104"/>
                </a:lnTo>
                <a:lnTo>
                  <a:pt x="4104" y="3344"/>
                </a:lnTo>
                <a:lnTo>
                  <a:pt x="2827" y="2067"/>
                </a:lnTo>
                <a:lnTo>
                  <a:pt x="4104" y="791"/>
                </a:lnTo>
                <a:lnTo>
                  <a:pt x="3344" y="1"/>
                </a:lnTo>
                <a:lnTo>
                  <a:pt x="2067" y="1277"/>
                </a:lnTo>
                <a:lnTo>
                  <a:pt x="79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4" name="Google Shape;254;p21"/>
          <p:cNvGrpSpPr/>
          <p:nvPr/>
        </p:nvGrpSpPr>
        <p:grpSpPr>
          <a:xfrm>
            <a:off x="8557345" y="324998"/>
            <a:ext cx="248692" cy="429003"/>
            <a:chOff x="918975" y="2904600"/>
            <a:chExt cx="107925" cy="186175"/>
          </a:xfrm>
        </p:grpSpPr>
        <p:sp>
          <p:nvSpPr>
            <p:cNvPr id="255" name="Google Shape;255;p21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1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32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/>
          <p:nvPr>
            <p:ph type="title"/>
          </p:nvPr>
        </p:nvSpPr>
        <p:spPr>
          <a:xfrm>
            <a:off x="890550" y="546950"/>
            <a:ext cx="73629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59" name="Google Shape;259;p22"/>
          <p:cNvGrpSpPr/>
          <p:nvPr/>
        </p:nvGrpSpPr>
        <p:grpSpPr>
          <a:xfrm flipH="1" rot="10800000">
            <a:off x="5486389" y="4599436"/>
            <a:ext cx="5076525" cy="971000"/>
            <a:chOff x="4434345" y="4599425"/>
            <a:chExt cx="5076525" cy="971000"/>
          </a:xfrm>
        </p:grpSpPr>
        <p:sp>
          <p:nvSpPr>
            <p:cNvPr id="260" name="Google Shape;260;p22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2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" name="Google Shape;262;p22"/>
          <p:cNvGrpSpPr/>
          <p:nvPr/>
        </p:nvGrpSpPr>
        <p:grpSpPr>
          <a:xfrm>
            <a:off x="-231964" y="-2207825"/>
            <a:ext cx="941825" cy="3547300"/>
            <a:chOff x="-228600" y="-106900"/>
            <a:chExt cx="941825" cy="3547300"/>
          </a:xfrm>
        </p:grpSpPr>
        <p:sp>
          <p:nvSpPr>
            <p:cNvPr id="263" name="Google Shape;263;p22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2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5" name="Google Shape;265;p22"/>
          <p:cNvSpPr/>
          <p:nvPr/>
        </p:nvSpPr>
        <p:spPr>
          <a:xfrm flipH="1">
            <a:off x="8581160" y="415150"/>
            <a:ext cx="248702" cy="248702"/>
          </a:xfrm>
          <a:custGeom>
            <a:rect b="b" l="l" r="r" t="t"/>
            <a:pathLst>
              <a:path extrusionOk="0" h="4104" w="4104">
                <a:moveTo>
                  <a:pt x="791" y="1"/>
                </a:moveTo>
                <a:lnTo>
                  <a:pt x="0" y="791"/>
                </a:lnTo>
                <a:lnTo>
                  <a:pt x="1277" y="2067"/>
                </a:lnTo>
                <a:lnTo>
                  <a:pt x="0" y="3344"/>
                </a:lnTo>
                <a:lnTo>
                  <a:pt x="791" y="4104"/>
                </a:lnTo>
                <a:lnTo>
                  <a:pt x="2067" y="2827"/>
                </a:lnTo>
                <a:lnTo>
                  <a:pt x="3344" y="4104"/>
                </a:lnTo>
                <a:lnTo>
                  <a:pt x="4104" y="3344"/>
                </a:lnTo>
                <a:lnTo>
                  <a:pt x="2827" y="2067"/>
                </a:lnTo>
                <a:lnTo>
                  <a:pt x="4104" y="791"/>
                </a:lnTo>
                <a:lnTo>
                  <a:pt x="3344" y="1"/>
                </a:lnTo>
                <a:lnTo>
                  <a:pt x="2067" y="1277"/>
                </a:lnTo>
                <a:lnTo>
                  <a:pt x="79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2"/>
          <p:cNvSpPr/>
          <p:nvPr/>
        </p:nvSpPr>
        <p:spPr>
          <a:xfrm flipH="1">
            <a:off x="384663" y="4693557"/>
            <a:ext cx="248695" cy="215215"/>
          </a:xfrm>
          <a:custGeom>
            <a:rect b="b" l="l" r="r" t="t"/>
            <a:pathLst>
              <a:path extrusionOk="0" h="3709" w="4286">
                <a:moveTo>
                  <a:pt x="2158" y="0"/>
                </a:moveTo>
                <a:lnTo>
                  <a:pt x="0" y="3709"/>
                </a:lnTo>
                <a:lnTo>
                  <a:pt x="4286" y="3709"/>
                </a:lnTo>
                <a:lnTo>
                  <a:pt x="21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34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3"/>
          <p:cNvSpPr txBox="1"/>
          <p:nvPr>
            <p:ph type="title"/>
          </p:nvPr>
        </p:nvSpPr>
        <p:spPr>
          <a:xfrm>
            <a:off x="890550" y="546950"/>
            <a:ext cx="73629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69" name="Google Shape;269;p23"/>
          <p:cNvGrpSpPr/>
          <p:nvPr/>
        </p:nvGrpSpPr>
        <p:grpSpPr>
          <a:xfrm rot="10800000">
            <a:off x="-2472806" y="4599421"/>
            <a:ext cx="5076525" cy="971000"/>
            <a:chOff x="4434345" y="4599425"/>
            <a:chExt cx="5076525" cy="971000"/>
          </a:xfrm>
        </p:grpSpPr>
        <p:sp>
          <p:nvSpPr>
            <p:cNvPr id="270" name="Google Shape;270;p23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3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" name="Google Shape;272;p23"/>
          <p:cNvGrpSpPr/>
          <p:nvPr/>
        </p:nvGrpSpPr>
        <p:grpSpPr>
          <a:xfrm flipH="1" rot="10800000">
            <a:off x="8430014" y="-2263943"/>
            <a:ext cx="941825" cy="3547300"/>
            <a:chOff x="-228600" y="-106900"/>
            <a:chExt cx="941825" cy="3547300"/>
          </a:xfrm>
        </p:grpSpPr>
        <p:sp>
          <p:nvSpPr>
            <p:cNvPr id="273" name="Google Shape;273;p23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3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5" name="Google Shape;275;p23"/>
          <p:cNvSpPr/>
          <p:nvPr/>
        </p:nvSpPr>
        <p:spPr>
          <a:xfrm flipH="1">
            <a:off x="8585744" y="1783844"/>
            <a:ext cx="248695" cy="215215"/>
          </a:xfrm>
          <a:custGeom>
            <a:rect b="b" l="l" r="r" t="t"/>
            <a:pathLst>
              <a:path extrusionOk="0" h="3709" w="4286">
                <a:moveTo>
                  <a:pt x="2158" y="0"/>
                </a:moveTo>
                <a:lnTo>
                  <a:pt x="0" y="3709"/>
                </a:lnTo>
                <a:lnTo>
                  <a:pt x="4286" y="3709"/>
                </a:lnTo>
                <a:lnTo>
                  <a:pt x="21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3"/>
          <p:cNvSpPr/>
          <p:nvPr/>
        </p:nvSpPr>
        <p:spPr>
          <a:xfrm flipH="1">
            <a:off x="337191" y="316400"/>
            <a:ext cx="248702" cy="248702"/>
          </a:xfrm>
          <a:custGeom>
            <a:rect b="b" l="l" r="r" t="t"/>
            <a:pathLst>
              <a:path extrusionOk="0" h="4104" w="4104">
                <a:moveTo>
                  <a:pt x="791" y="1"/>
                </a:moveTo>
                <a:lnTo>
                  <a:pt x="0" y="791"/>
                </a:lnTo>
                <a:lnTo>
                  <a:pt x="1277" y="2067"/>
                </a:lnTo>
                <a:lnTo>
                  <a:pt x="0" y="3344"/>
                </a:lnTo>
                <a:lnTo>
                  <a:pt x="791" y="4104"/>
                </a:lnTo>
                <a:lnTo>
                  <a:pt x="2067" y="2827"/>
                </a:lnTo>
                <a:lnTo>
                  <a:pt x="3344" y="4104"/>
                </a:lnTo>
                <a:lnTo>
                  <a:pt x="4104" y="3344"/>
                </a:lnTo>
                <a:lnTo>
                  <a:pt x="2827" y="2067"/>
                </a:lnTo>
                <a:lnTo>
                  <a:pt x="4104" y="791"/>
                </a:lnTo>
                <a:lnTo>
                  <a:pt x="3344" y="1"/>
                </a:lnTo>
                <a:lnTo>
                  <a:pt x="2067" y="1277"/>
                </a:lnTo>
                <a:lnTo>
                  <a:pt x="79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35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4"/>
          <p:cNvSpPr txBox="1"/>
          <p:nvPr>
            <p:ph type="title"/>
          </p:nvPr>
        </p:nvSpPr>
        <p:spPr>
          <a:xfrm>
            <a:off x="890550" y="546950"/>
            <a:ext cx="73629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79" name="Google Shape;279;p24"/>
          <p:cNvGrpSpPr/>
          <p:nvPr/>
        </p:nvGrpSpPr>
        <p:grpSpPr>
          <a:xfrm flipH="1" rot="10800000">
            <a:off x="5867389" y="4599131"/>
            <a:ext cx="5076525" cy="971000"/>
            <a:chOff x="4434345" y="4599425"/>
            <a:chExt cx="5076525" cy="971000"/>
          </a:xfrm>
        </p:grpSpPr>
        <p:sp>
          <p:nvSpPr>
            <p:cNvPr id="280" name="Google Shape;280;p24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4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2" name="Google Shape;282;p24"/>
          <p:cNvGrpSpPr/>
          <p:nvPr/>
        </p:nvGrpSpPr>
        <p:grpSpPr>
          <a:xfrm>
            <a:off x="-231964" y="1798100"/>
            <a:ext cx="941825" cy="3547300"/>
            <a:chOff x="-228600" y="-106900"/>
            <a:chExt cx="941825" cy="3547300"/>
          </a:xfrm>
        </p:grpSpPr>
        <p:sp>
          <p:nvSpPr>
            <p:cNvPr id="283" name="Google Shape;283;p24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4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5" name="Google Shape;285;p24"/>
          <p:cNvSpPr/>
          <p:nvPr/>
        </p:nvSpPr>
        <p:spPr>
          <a:xfrm flipH="1">
            <a:off x="305500" y="368007"/>
            <a:ext cx="248695" cy="215215"/>
          </a:xfrm>
          <a:custGeom>
            <a:rect b="b" l="l" r="r" t="t"/>
            <a:pathLst>
              <a:path extrusionOk="0" h="3709" w="4286">
                <a:moveTo>
                  <a:pt x="2158" y="0"/>
                </a:moveTo>
                <a:lnTo>
                  <a:pt x="0" y="3709"/>
                </a:lnTo>
                <a:lnTo>
                  <a:pt x="4286" y="3709"/>
                </a:lnTo>
                <a:lnTo>
                  <a:pt x="21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36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5"/>
          <p:cNvSpPr txBox="1"/>
          <p:nvPr>
            <p:ph type="title"/>
          </p:nvPr>
        </p:nvSpPr>
        <p:spPr>
          <a:xfrm>
            <a:off x="890550" y="546950"/>
            <a:ext cx="73629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88" name="Google Shape;288;p25"/>
          <p:cNvGrpSpPr/>
          <p:nvPr/>
        </p:nvGrpSpPr>
        <p:grpSpPr>
          <a:xfrm flipH="1" rot="10800000">
            <a:off x="8430014" y="-2568743"/>
            <a:ext cx="941825" cy="3547300"/>
            <a:chOff x="-228600" y="-106900"/>
            <a:chExt cx="941825" cy="3547300"/>
          </a:xfrm>
        </p:grpSpPr>
        <p:sp>
          <p:nvSpPr>
            <p:cNvPr id="289" name="Google Shape;289;p25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5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1" name="Google Shape;291;p25"/>
          <p:cNvGrpSpPr/>
          <p:nvPr/>
        </p:nvGrpSpPr>
        <p:grpSpPr>
          <a:xfrm rot="5400000">
            <a:off x="-152433" y="-1704709"/>
            <a:ext cx="941825" cy="3547300"/>
            <a:chOff x="-228600" y="-106900"/>
            <a:chExt cx="941825" cy="3547300"/>
          </a:xfrm>
        </p:grpSpPr>
        <p:sp>
          <p:nvSpPr>
            <p:cNvPr id="292" name="Google Shape;292;p25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5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4" name="Google Shape;294;p25"/>
          <p:cNvGrpSpPr/>
          <p:nvPr/>
        </p:nvGrpSpPr>
        <p:grpSpPr>
          <a:xfrm>
            <a:off x="8669145" y="4452123"/>
            <a:ext cx="248692" cy="429003"/>
            <a:chOff x="918975" y="2904600"/>
            <a:chExt cx="107925" cy="186175"/>
          </a:xfrm>
        </p:grpSpPr>
        <p:sp>
          <p:nvSpPr>
            <p:cNvPr id="295" name="Google Shape;295;p25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5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4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6"/>
          <p:cNvSpPr/>
          <p:nvPr>
            <p:ph idx="2" type="pic"/>
          </p:nvPr>
        </p:nvSpPr>
        <p:spPr>
          <a:xfrm flipH="1">
            <a:off x="3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99" name="Google Shape;299;p26"/>
          <p:cNvSpPr txBox="1"/>
          <p:nvPr>
            <p:ph idx="1" type="subTitle"/>
          </p:nvPr>
        </p:nvSpPr>
        <p:spPr>
          <a:xfrm>
            <a:off x="2410175" y="1565550"/>
            <a:ext cx="6020400" cy="140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7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0" name="Google Shape;300;p26"/>
          <p:cNvSpPr txBox="1"/>
          <p:nvPr>
            <p:ph type="title"/>
          </p:nvPr>
        </p:nvSpPr>
        <p:spPr>
          <a:xfrm>
            <a:off x="2410175" y="3126300"/>
            <a:ext cx="6020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1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7"/>
          <p:cNvSpPr txBox="1"/>
          <p:nvPr>
            <p:ph type="title"/>
          </p:nvPr>
        </p:nvSpPr>
        <p:spPr>
          <a:xfrm>
            <a:off x="1232623" y="1480463"/>
            <a:ext cx="2593200" cy="116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3" name="Google Shape;303;p27"/>
          <p:cNvSpPr txBox="1"/>
          <p:nvPr>
            <p:ph idx="1" type="subTitle"/>
          </p:nvPr>
        </p:nvSpPr>
        <p:spPr>
          <a:xfrm>
            <a:off x="1232623" y="2688087"/>
            <a:ext cx="25932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04" name="Google Shape;304;p27"/>
          <p:cNvGrpSpPr/>
          <p:nvPr/>
        </p:nvGrpSpPr>
        <p:grpSpPr>
          <a:xfrm flipH="1" rot="10800000">
            <a:off x="4571989" y="-431489"/>
            <a:ext cx="5076525" cy="971000"/>
            <a:chOff x="4434345" y="4599425"/>
            <a:chExt cx="5076525" cy="971000"/>
          </a:xfrm>
        </p:grpSpPr>
        <p:sp>
          <p:nvSpPr>
            <p:cNvPr id="305" name="Google Shape;305;p27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7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7" name="Google Shape;307;p27"/>
          <p:cNvGrpSpPr/>
          <p:nvPr/>
        </p:nvGrpSpPr>
        <p:grpSpPr>
          <a:xfrm>
            <a:off x="-231964" y="1798100"/>
            <a:ext cx="941825" cy="3547300"/>
            <a:chOff x="-228600" y="-106900"/>
            <a:chExt cx="941825" cy="3547300"/>
          </a:xfrm>
        </p:grpSpPr>
        <p:sp>
          <p:nvSpPr>
            <p:cNvPr id="308" name="Google Shape;308;p27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7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0" name="Google Shape;310;p27"/>
          <p:cNvSpPr/>
          <p:nvPr/>
        </p:nvSpPr>
        <p:spPr>
          <a:xfrm flipH="1">
            <a:off x="8430785" y="4526325"/>
            <a:ext cx="248702" cy="248702"/>
          </a:xfrm>
          <a:custGeom>
            <a:rect b="b" l="l" r="r" t="t"/>
            <a:pathLst>
              <a:path extrusionOk="0" h="4104" w="4104">
                <a:moveTo>
                  <a:pt x="791" y="1"/>
                </a:moveTo>
                <a:lnTo>
                  <a:pt x="0" y="791"/>
                </a:lnTo>
                <a:lnTo>
                  <a:pt x="1277" y="2067"/>
                </a:lnTo>
                <a:lnTo>
                  <a:pt x="0" y="3344"/>
                </a:lnTo>
                <a:lnTo>
                  <a:pt x="791" y="4104"/>
                </a:lnTo>
                <a:lnTo>
                  <a:pt x="2067" y="2827"/>
                </a:lnTo>
                <a:lnTo>
                  <a:pt x="3344" y="4104"/>
                </a:lnTo>
                <a:lnTo>
                  <a:pt x="4104" y="3344"/>
                </a:lnTo>
                <a:lnTo>
                  <a:pt x="2827" y="2067"/>
                </a:lnTo>
                <a:lnTo>
                  <a:pt x="4104" y="791"/>
                </a:lnTo>
                <a:lnTo>
                  <a:pt x="3344" y="1"/>
                </a:lnTo>
                <a:lnTo>
                  <a:pt x="2067" y="1277"/>
                </a:lnTo>
                <a:lnTo>
                  <a:pt x="79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1" name="Google Shape;311;p27"/>
          <p:cNvGrpSpPr/>
          <p:nvPr/>
        </p:nvGrpSpPr>
        <p:grpSpPr>
          <a:xfrm flipH="1">
            <a:off x="259882" y="324998"/>
            <a:ext cx="248692" cy="429003"/>
            <a:chOff x="918975" y="2904600"/>
            <a:chExt cx="107925" cy="186175"/>
          </a:xfrm>
        </p:grpSpPr>
        <p:sp>
          <p:nvSpPr>
            <p:cNvPr id="312" name="Google Shape;312;p27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7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_1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8"/>
          <p:cNvSpPr txBox="1"/>
          <p:nvPr>
            <p:ph type="title"/>
          </p:nvPr>
        </p:nvSpPr>
        <p:spPr>
          <a:xfrm>
            <a:off x="4779995" y="1480463"/>
            <a:ext cx="2593200" cy="116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6" name="Google Shape;316;p28"/>
          <p:cNvSpPr txBox="1"/>
          <p:nvPr>
            <p:ph idx="1" type="subTitle"/>
          </p:nvPr>
        </p:nvSpPr>
        <p:spPr>
          <a:xfrm>
            <a:off x="4779995" y="2688087"/>
            <a:ext cx="25932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17" name="Google Shape;317;p28"/>
          <p:cNvGrpSpPr/>
          <p:nvPr/>
        </p:nvGrpSpPr>
        <p:grpSpPr>
          <a:xfrm flipH="1" rot="10800000">
            <a:off x="4571989" y="4599436"/>
            <a:ext cx="5076525" cy="971000"/>
            <a:chOff x="4434345" y="4599425"/>
            <a:chExt cx="5076525" cy="971000"/>
          </a:xfrm>
        </p:grpSpPr>
        <p:sp>
          <p:nvSpPr>
            <p:cNvPr id="318" name="Google Shape;318;p28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8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0" name="Google Shape;320;p28"/>
          <p:cNvGrpSpPr/>
          <p:nvPr/>
        </p:nvGrpSpPr>
        <p:grpSpPr>
          <a:xfrm>
            <a:off x="-231964" y="-716500"/>
            <a:ext cx="941825" cy="3547300"/>
            <a:chOff x="-228600" y="-106900"/>
            <a:chExt cx="941825" cy="3547300"/>
          </a:xfrm>
        </p:grpSpPr>
        <p:sp>
          <p:nvSpPr>
            <p:cNvPr id="321" name="Google Shape;321;p28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8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3" name="Google Shape;323;p28"/>
          <p:cNvGrpSpPr/>
          <p:nvPr/>
        </p:nvGrpSpPr>
        <p:grpSpPr>
          <a:xfrm flipH="1">
            <a:off x="8430795" y="410998"/>
            <a:ext cx="248692" cy="429003"/>
            <a:chOff x="918975" y="2904600"/>
            <a:chExt cx="107925" cy="186175"/>
          </a:xfrm>
        </p:grpSpPr>
        <p:sp>
          <p:nvSpPr>
            <p:cNvPr id="324" name="Google Shape;324;p28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8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6" name="Google Shape;326;p28"/>
          <p:cNvSpPr/>
          <p:nvPr/>
        </p:nvSpPr>
        <p:spPr>
          <a:xfrm flipH="1">
            <a:off x="262500" y="4642232"/>
            <a:ext cx="248695" cy="215215"/>
          </a:xfrm>
          <a:custGeom>
            <a:rect b="b" l="l" r="r" t="t"/>
            <a:pathLst>
              <a:path extrusionOk="0" h="3709" w="4286">
                <a:moveTo>
                  <a:pt x="2158" y="0"/>
                </a:moveTo>
                <a:lnTo>
                  <a:pt x="0" y="3709"/>
                </a:lnTo>
                <a:lnTo>
                  <a:pt x="4286" y="3709"/>
                </a:lnTo>
                <a:lnTo>
                  <a:pt x="21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_1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9"/>
          <p:cNvSpPr txBox="1"/>
          <p:nvPr>
            <p:ph type="title"/>
          </p:nvPr>
        </p:nvSpPr>
        <p:spPr>
          <a:xfrm>
            <a:off x="1918423" y="1480463"/>
            <a:ext cx="2593200" cy="116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9" name="Google Shape;329;p29"/>
          <p:cNvSpPr txBox="1"/>
          <p:nvPr>
            <p:ph idx="1" type="subTitle"/>
          </p:nvPr>
        </p:nvSpPr>
        <p:spPr>
          <a:xfrm>
            <a:off x="1918423" y="2688087"/>
            <a:ext cx="25932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30" name="Google Shape;330;p29"/>
          <p:cNvGrpSpPr/>
          <p:nvPr/>
        </p:nvGrpSpPr>
        <p:grpSpPr>
          <a:xfrm rot="10800000">
            <a:off x="-494968" y="-431489"/>
            <a:ext cx="5076525" cy="971000"/>
            <a:chOff x="4434345" y="4599425"/>
            <a:chExt cx="5076525" cy="971000"/>
          </a:xfrm>
        </p:grpSpPr>
        <p:sp>
          <p:nvSpPr>
            <p:cNvPr id="331" name="Google Shape;331;p29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9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" name="Google Shape;333;p29"/>
          <p:cNvGrpSpPr/>
          <p:nvPr/>
        </p:nvGrpSpPr>
        <p:grpSpPr>
          <a:xfrm flipH="1">
            <a:off x="8443684" y="1798100"/>
            <a:ext cx="941825" cy="3547300"/>
            <a:chOff x="-228600" y="-106900"/>
            <a:chExt cx="941825" cy="3547300"/>
          </a:xfrm>
        </p:grpSpPr>
        <p:sp>
          <p:nvSpPr>
            <p:cNvPr id="334" name="Google Shape;334;p29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9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6" name="Google Shape;336;p29"/>
          <p:cNvSpPr/>
          <p:nvPr/>
        </p:nvSpPr>
        <p:spPr>
          <a:xfrm>
            <a:off x="8306433" y="363350"/>
            <a:ext cx="248702" cy="248702"/>
          </a:xfrm>
          <a:custGeom>
            <a:rect b="b" l="l" r="r" t="t"/>
            <a:pathLst>
              <a:path extrusionOk="0" h="4104" w="4104">
                <a:moveTo>
                  <a:pt x="791" y="1"/>
                </a:moveTo>
                <a:lnTo>
                  <a:pt x="0" y="791"/>
                </a:lnTo>
                <a:lnTo>
                  <a:pt x="1277" y="2067"/>
                </a:lnTo>
                <a:lnTo>
                  <a:pt x="0" y="3344"/>
                </a:lnTo>
                <a:lnTo>
                  <a:pt x="791" y="4104"/>
                </a:lnTo>
                <a:lnTo>
                  <a:pt x="2067" y="2827"/>
                </a:lnTo>
                <a:lnTo>
                  <a:pt x="3344" y="4104"/>
                </a:lnTo>
                <a:lnTo>
                  <a:pt x="4104" y="3344"/>
                </a:lnTo>
                <a:lnTo>
                  <a:pt x="2827" y="2067"/>
                </a:lnTo>
                <a:lnTo>
                  <a:pt x="4104" y="791"/>
                </a:lnTo>
                <a:lnTo>
                  <a:pt x="3344" y="1"/>
                </a:lnTo>
                <a:lnTo>
                  <a:pt x="2067" y="1277"/>
                </a:lnTo>
                <a:lnTo>
                  <a:pt x="79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7" name="Google Shape;337;p29"/>
          <p:cNvGrpSpPr/>
          <p:nvPr/>
        </p:nvGrpSpPr>
        <p:grpSpPr>
          <a:xfrm>
            <a:off x="422021" y="4423098"/>
            <a:ext cx="248692" cy="429003"/>
            <a:chOff x="918975" y="2904600"/>
            <a:chExt cx="107925" cy="186175"/>
          </a:xfrm>
        </p:grpSpPr>
        <p:sp>
          <p:nvSpPr>
            <p:cNvPr id="338" name="Google Shape;338;p29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9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7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0"/>
          <p:cNvSpPr txBox="1"/>
          <p:nvPr>
            <p:ph idx="1" type="subTitle"/>
          </p:nvPr>
        </p:nvSpPr>
        <p:spPr>
          <a:xfrm>
            <a:off x="5412400" y="1859199"/>
            <a:ext cx="24327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2" name="Google Shape;342;p30"/>
          <p:cNvSpPr txBox="1"/>
          <p:nvPr>
            <p:ph idx="2" type="subTitle"/>
          </p:nvPr>
        </p:nvSpPr>
        <p:spPr>
          <a:xfrm>
            <a:off x="5412400" y="2253544"/>
            <a:ext cx="24327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30"/>
          <p:cNvSpPr txBox="1"/>
          <p:nvPr>
            <p:ph idx="3" type="subTitle"/>
          </p:nvPr>
        </p:nvSpPr>
        <p:spPr>
          <a:xfrm>
            <a:off x="5412400" y="3423294"/>
            <a:ext cx="24327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" name="Google Shape;344;p30"/>
          <p:cNvSpPr txBox="1"/>
          <p:nvPr>
            <p:ph idx="4" type="subTitle"/>
          </p:nvPr>
        </p:nvSpPr>
        <p:spPr>
          <a:xfrm>
            <a:off x="5412400" y="3028949"/>
            <a:ext cx="24327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5" name="Google Shape;345;p30"/>
          <p:cNvSpPr txBox="1"/>
          <p:nvPr>
            <p:ph type="title"/>
          </p:nvPr>
        </p:nvSpPr>
        <p:spPr>
          <a:xfrm>
            <a:off x="5003800" y="546950"/>
            <a:ext cx="32499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6" name="Google Shape;346;p30"/>
          <p:cNvSpPr/>
          <p:nvPr>
            <p:ph idx="5" type="pic"/>
          </p:nvPr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47" name="Google Shape;347;p30"/>
          <p:cNvGrpSpPr/>
          <p:nvPr/>
        </p:nvGrpSpPr>
        <p:grpSpPr>
          <a:xfrm flipH="1" rot="5400000">
            <a:off x="6378014" y="3496164"/>
            <a:ext cx="5076525" cy="971000"/>
            <a:chOff x="4434345" y="4599425"/>
            <a:chExt cx="5076525" cy="971000"/>
          </a:xfrm>
        </p:grpSpPr>
        <p:sp>
          <p:nvSpPr>
            <p:cNvPr id="348" name="Google Shape;348;p30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0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0" name="Google Shape;350;p30"/>
          <p:cNvSpPr/>
          <p:nvPr/>
        </p:nvSpPr>
        <p:spPr>
          <a:xfrm>
            <a:off x="8572711" y="278582"/>
            <a:ext cx="248695" cy="215215"/>
          </a:xfrm>
          <a:custGeom>
            <a:rect b="b" l="l" r="r" t="t"/>
            <a:pathLst>
              <a:path extrusionOk="0" h="3709" w="4286">
                <a:moveTo>
                  <a:pt x="2158" y="0"/>
                </a:moveTo>
                <a:lnTo>
                  <a:pt x="0" y="3709"/>
                </a:lnTo>
                <a:lnTo>
                  <a:pt x="4286" y="3709"/>
                </a:lnTo>
                <a:lnTo>
                  <a:pt x="21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1" name="Google Shape;351;p30"/>
          <p:cNvGrpSpPr/>
          <p:nvPr/>
        </p:nvGrpSpPr>
        <p:grpSpPr>
          <a:xfrm>
            <a:off x="4852533" y="4437798"/>
            <a:ext cx="248692" cy="429003"/>
            <a:chOff x="918975" y="2904600"/>
            <a:chExt cx="107925" cy="186175"/>
          </a:xfrm>
        </p:grpSpPr>
        <p:sp>
          <p:nvSpPr>
            <p:cNvPr id="352" name="Google Shape;352;p30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890550" y="992200"/>
            <a:ext cx="3531900" cy="2193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890548" y="3293903"/>
            <a:ext cx="35319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❏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❏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❏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❏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❏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❏"/>
              <a:defRPr/>
            </a:lvl9pPr>
          </a:lstStyle>
          <a:p/>
        </p:txBody>
      </p:sp>
      <p:sp>
        <p:nvSpPr>
          <p:cNvPr id="23" name="Google Shape;23;p4"/>
          <p:cNvSpPr/>
          <p:nvPr>
            <p:ph idx="2" type="pic"/>
          </p:nvPr>
        </p:nvSpPr>
        <p:spPr>
          <a:xfrm>
            <a:off x="5086200" y="0"/>
            <a:ext cx="40578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4" name="Google Shape;24;p4"/>
          <p:cNvGrpSpPr/>
          <p:nvPr/>
        </p:nvGrpSpPr>
        <p:grpSpPr>
          <a:xfrm rot="10800000">
            <a:off x="-228593" y="1833260"/>
            <a:ext cx="941825" cy="3547300"/>
            <a:chOff x="-228600" y="-106900"/>
            <a:chExt cx="941825" cy="3547300"/>
          </a:xfrm>
        </p:grpSpPr>
        <p:sp>
          <p:nvSpPr>
            <p:cNvPr id="25" name="Google Shape;25;p4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" name="Google Shape;27;p4"/>
          <p:cNvGrpSpPr/>
          <p:nvPr/>
        </p:nvGrpSpPr>
        <p:grpSpPr>
          <a:xfrm>
            <a:off x="343251" y="454198"/>
            <a:ext cx="248692" cy="429003"/>
            <a:chOff x="918975" y="2904600"/>
            <a:chExt cx="107925" cy="186175"/>
          </a:xfrm>
        </p:grpSpPr>
        <p:sp>
          <p:nvSpPr>
            <p:cNvPr id="28" name="Google Shape;28;p4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26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1"/>
          <p:cNvSpPr txBox="1"/>
          <p:nvPr>
            <p:ph idx="1" type="body"/>
          </p:nvPr>
        </p:nvSpPr>
        <p:spPr>
          <a:xfrm>
            <a:off x="890550" y="1871525"/>
            <a:ext cx="4143600" cy="10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" name="Google Shape;356;p31"/>
          <p:cNvSpPr txBox="1"/>
          <p:nvPr>
            <p:ph idx="2" type="body"/>
          </p:nvPr>
        </p:nvSpPr>
        <p:spPr>
          <a:xfrm>
            <a:off x="890525" y="3157400"/>
            <a:ext cx="4143600" cy="10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" name="Google Shape;357;p31"/>
          <p:cNvSpPr txBox="1"/>
          <p:nvPr>
            <p:ph type="title"/>
          </p:nvPr>
        </p:nvSpPr>
        <p:spPr>
          <a:xfrm>
            <a:off x="890550" y="546950"/>
            <a:ext cx="41436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8" name="Google Shape;358;p31"/>
          <p:cNvSpPr/>
          <p:nvPr>
            <p:ph idx="3" type="pic"/>
          </p:nvPr>
        </p:nvSpPr>
        <p:spPr>
          <a:xfrm>
            <a:off x="5576700" y="0"/>
            <a:ext cx="35673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59" name="Google Shape;359;p31"/>
          <p:cNvGrpSpPr/>
          <p:nvPr/>
        </p:nvGrpSpPr>
        <p:grpSpPr>
          <a:xfrm rot="5400000">
            <a:off x="-2310530" y="-307669"/>
            <a:ext cx="5076525" cy="971000"/>
            <a:chOff x="4434345" y="4599425"/>
            <a:chExt cx="5076525" cy="971000"/>
          </a:xfrm>
        </p:grpSpPr>
        <p:sp>
          <p:nvSpPr>
            <p:cNvPr id="360" name="Google Shape;360;p31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" name="Google Shape;362;p31"/>
          <p:cNvGrpSpPr/>
          <p:nvPr/>
        </p:nvGrpSpPr>
        <p:grpSpPr>
          <a:xfrm>
            <a:off x="185726" y="324998"/>
            <a:ext cx="248692" cy="429003"/>
            <a:chOff x="918975" y="2904600"/>
            <a:chExt cx="107925" cy="186175"/>
          </a:xfrm>
        </p:grpSpPr>
        <p:sp>
          <p:nvSpPr>
            <p:cNvPr id="363" name="Google Shape;363;p31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5" name="Google Shape;365;p31"/>
          <p:cNvSpPr/>
          <p:nvPr/>
        </p:nvSpPr>
        <p:spPr>
          <a:xfrm>
            <a:off x="4064949" y="4723757"/>
            <a:ext cx="248695" cy="215215"/>
          </a:xfrm>
          <a:custGeom>
            <a:rect b="b" l="l" r="r" t="t"/>
            <a:pathLst>
              <a:path extrusionOk="0" h="3709" w="4286">
                <a:moveTo>
                  <a:pt x="2158" y="0"/>
                </a:moveTo>
                <a:lnTo>
                  <a:pt x="0" y="3709"/>
                </a:lnTo>
                <a:lnTo>
                  <a:pt x="4286" y="3709"/>
                </a:lnTo>
                <a:lnTo>
                  <a:pt x="21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33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2"/>
          <p:cNvSpPr txBox="1"/>
          <p:nvPr>
            <p:ph idx="1" type="body"/>
          </p:nvPr>
        </p:nvSpPr>
        <p:spPr>
          <a:xfrm>
            <a:off x="713225" y="1567600"/>
            <a:ext cx="3858900" cy="30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8" name="Google Shape;368;p32"/>
          <p:cNvSpPr txBox="1"/>
          <p:nvPr>
            <p:ph idx="2" type="body"/>
          </p:nvPr>
        </p:nvSpPr>
        <p:spPr>
          <a:xfrm>
            <a:off x="4572000" y="1567600"/>
            <a:ext cx="3858900" cy="30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u="sng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9" name="Google Shape;369;p32"/>
          <p:cNvSpPr txBox="1"/>
          <p:nvPr>
            <p:ph type="title"/>
          </p:nvPr>
        </p:nvSpPr>
        <p:spPr>
          <a:xfrm>
            <a:off x="890550" y="546950"/>
            <a:ext cx="73629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70" name="Google Shape;370;p32"/>
          <p:cNvGrpSpPr/>
          <p:nvPr/>
        </p:nvGrpSpPr>
        <p:grpSpPr>
          <a:xfrm rot="10800000">
            <a:off x="-2396606" y="4599421"/>
            <a:ext cx="5076525" cy="971000"/>
            <a:chOff x="4434345" y="4599425"/>
            <a:chExt cx="5076525" cy="971000"/>
          </a:xfrm>
        </p:grpSpPr>
        <p:sp>
          <p:nvSpPr>
            <p:cNvPr id="371" name="Google Shape;371;p32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2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3" name="Google Shape;373;p32"/>
          <p:cNvGrpSpPr/>
          <p:nvPr/>
        </p:nvGrpSpPr>
        <p:grpSpPr>
          <a:xfrm flipH="1" rot="10800000">
            <a:off x="8430014" y="-1273343"/>
            <a:ext cx="941825" cy="3547300"/>
            <a:chOff x="-228600" y="-106900"/>
            <a:chExt cx="941825" cy="3547300"/>
          </a:xfrm>
        </p:grpSpPr>
        <p:sp>
          <p:nvSpPr>
            <p:cNvPr id="374" name="Google Shape;374;p32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2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6" name="Google Shape;376;p32"/>
          <p:cNvSpPr/>
          <p:nvPr/>
        </p:nvSpPr>
        <p:spPr>
          <a:xfrm flipH="1">
            <a:off x="337191" y="316400"/>
            <a:ext cx="248702" cy="248702"/>
          </a:xfrm>
          <a:custGeom>
            <a:rect b="b" l="l" r="r" t="t"/>
            <a:pathLst>
              <a:path extrusionOk="0" h="4104" w="4104">
                <a:moveTo>
                  <a:pt x="791" y="1"/>
                </a:moveTo>
                <a:lnTo>
                  <a:pt x="0" y="791"/>
                </a:lnTo>
                <a:lnTo>
                  <a:pt x="1277" y="2067"/>
                </a:lnTo>
                <a:lnTo>
                  <a:pt x="0" y="3344"/>
                </a:lnTo>
                <a:lnTo>
                  <a:pt x="791" y="4104"/>
                </a:lnTo>
                <a:lnTo>
                  <a:pt x="2067" y="2827"/>
                </a:lnTo>
                <a:lnTo>
                  <a:pt x="3344" y="4104"/>
                </a:lnTo>
                <a:lnTo>
                  <a:pt x="4104" y="3344"/>
                </a:lnTo>
                <a:lnTo>
                  <a:pt x="2827" y="2067"/>
                </a:lnTo>
                <a:lnTo>
                  <a:pt x="4104" y="791"/>
                </a:lnTo>
                <a:lnTo>
                  <a:pt x="3344" y="1"/>
                </a:lnTo>
                <a:lnTo>
                  <a:pt x="2067" y="1277"/>
                </a:lnTo>
                <a:lnTo>
                  <a:pt x="79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32"/>
          <p:cNvSpPr/>
          <p:nvPr/>
        </p:nvSpPr>
        <p:spPr>
          <a:xfrm flipH="1">
            <a:off x="8559891" y="4750213"/>
            <a:ext cx="248702" cy="248702"/>
          </a:xfrm>
          <a:custGeom>
            <a:rect b="b" l="l" r="r" t="t"/>
            <a:pathLst>
              <a:path extrusionOk="0" h="4104" w="4104">
                <a:moveTo>
                  <a:pt x="791" y="1"/>
                </a:moveTo>
                <a:lnTo>
                  <a:pt x="0" y="791"/>
                </a:lnTo>
                <a:lnTo>
                  <a:pt x="1277" y="2067"/>
                </a:lnTo>
                <a:lnTo>
                  <a:pt x="0" y="3344"/>
                </a:lnTo>
                <a:lnTo>
                  <a:pt x="791" y="4104"/>
                </a:lnTo>
                <a:lnTo>
                  <a:pt x="2067" y="2827"/>
                </a:lnTo>
                <a:lnTo>
                  <a:pt x="3344" y="4104"/>
                </a:lnTo>
                <a:lnTo>
                  <a:pt x="4104" y="3344"/>
                </a:lnTo>
                <a:lnTo>
                  <a:pt x="2827" y="2067"/>
                </a:lnTo>
                <a:lnTo>
                  <a:pt x="4104" y="791"/>
                </a:lnTo>
                <a:lnTo>
                  <a:pt x="3344" y="1"/>
                </a:lnTo>
                <a:lnTo>
                  <a:pt x="2067" y="1277"/>
                </a:lnTo>
                <a:lnTo>
                  <a:pt x="79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37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3"/>
          <p:cNvSpPr txBox="1"/>
          <p:nvPr>
            <p:ph idx="1" type="body"/>
          </p:nvPr>
        </p:nvSpPr>
        <p:spPr>
          <a:xfrm>
            <a:off x="713225" y="1567600"/>
            <a:ext cx="3858900" cy="30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0" name="Google Shape;380;p33"/>
          <p:cNvSpPr txBox="1"/>
          <p:nvPr>
            <p:ph idx="2" type="body"/>
          </p:nvPr>
        </p:nvSpPr>
        <p:spPr>
          <a:xfrm>
            <a:off x="4572000" y="1567600"/>
            <a:ext cx="3858900" cy="30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u="sng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1" name="Google Shape;381;p33"/>
          <p:cNvSpPr txBox="1"/>
          <p:nvPr>
            <p:ph type="title"/>
          </p:nvPr>
        </p:nvSpPr>
        <p:spPr>
          <a:xfrm>
            <a:off x="890550" y="546950"/>
            <a:ext cx="73629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82" name="Google Shape;382;p33"/>
          <p:cNvGrpSpPr/>
          <p:nvPr/>
        </p:nvGrpSpPr>
        <p:grpSpPr>
          <a:xfrm rot="10800000">
            <a:off x="-491606" y="4599421"/>
            <a:ext cx="5076525" cy="971000"/>
            <a:chOff x="4434345" y="4599425"/>
            <a:chExt cx="5076525" cy="971000"/>
          </a:xfrm>
        </p:grpSpPr>
        <p:sp>
          <p:nvSpPr>
            <p:cNvPr id="383" name="Google Shape;383;p33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3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5" name="Google Shape;385;p33"/>
          <p:cNvGrpSpPr/>
          <p:nvPr/>
        </p:nvGrpSpPr>
        <p:grpSpPr>
          <a:xfrm flipH="1" rot="10800000">
            <a:off x="8430014" y="2571757"/>
            <a:ext cx="941825" cy="3547300"/>
            <a:chOff x="-228600" y="-106900"/>
            <a:chExt cx="941825" cy="3547300"/>
          </a:xfrm>
        </p:grpSpPr>
        <p:sp>
          <p:nvSpPr>
            <p:cNvPr id="386" name="Google Shape;386;p33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3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8" name="Google Shape;388;p33"/>
          <p:cNvSpPr/>
          <p:nvPr/>
        </p:nvSpPr>
        <p:spPr>
          <a:xfrm flipH="1">
            <a:off x="337206" y="387644"/>
            <a:ext cx="248695" cy="215215"/>
          </a:xfrm>
          <a:custGeom>
            <a:rect b="b" l="l" r="r" t="t"/>
            <a:pathLst>
              <a:path extrusionOk="0" h="3709" w="4286">
                <a:moveTo>
                  <a:pt x="2158" y="0"/>
                </a:moveTo>
                <a:lnTo>
                  <a:pt x="0" y="3709"/>
                </a:lnTo>
                <a:lnTo>
                  <a:pt x="4286" y="3709"/>
                </a:lnTo>
                <a:lnTo>
                  <a:pt x="21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33"/>
          <p:cNvSpPr/>
          <p:nvPr/>
        </p:nvSpPr>
        <p:spPr>
          <a:xfrm flipH="1">
            <a:off x="8558091" y="415150"/>
            <a:ext cx="248702" cy="248702"/>
          </a:xfrm>
          <a:custGeom>
            <a:rect b="b" l="l" r="r" t="t"/>
            <a:pathLst>
              <a:path extrusionOk="0" h="4104" w="4104">
                <a:moveTo>
                  <a:pt x="791" y="1"/>
                </a:moveTo>
                <a:lnTo>
                  <a:pt x="0" y="791"/>
                </a:lnTo>
                <a:lnTo>
                  <a:pt x="1277" y="2067"/>
                </a:lnTo>
                <a:lnTo>
                  <a:pt x="0" y="3344"/>
                </a:lnTo>
                <a:lnTo>
                  <a:pt x="791" y="4104"/>
                </a:lnTo>
                <a:lnTo>
                  <a:pt x="2067" y="2827"/>
                </a:lnTo>
                <a:lnTo>
                  <a:pt x="3344" y="4104"/>
                </a:lnTo>
                <a:lnTo>
                  <a:pt x="4104" y="3344"/>
                </a:lnTo>
                <a:lnTo>
                  <a:pt x="2827" y="2067"/>
                </a:lnTo>
                <a:lnTo>
                  <a:pt x="4104" y="791"/>
                </a:lnTo>
                <a:lnTo>
                  <a:pt x="3344" y="1"/>
                </a:lnTo>
                <a:lnTo>
                  <a:pt x="2067" y="1277"/>
                </a:lnTo>
                <a:lnTo>
                  <a:pt x="79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5">
  <p:cSld name="CUSTOM_38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4"/>
          <p:cNvSpPr txBox="1"/>
          <p:nvPr>
            <p:ph idx="1" type="body"/>
          </p:nvPr>
        </p:nvSpPr>
        <p:spPr>
          <a:xfrm>
            <a:off x="713225" y="1567600"/>
            <a:ext cx="3858900" cy="30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2" name="Google Shape;392;p34"/>
          <p:cNvSpPr txBox="1"/>
          <p:nvPr>
            <p:ph idx="2" type="body"/>
          </p:nvPr>
        </p:nvSpPr>
        <p:spPr>
          <a:xfrm>
            <a:off x="4572000" y="1567600"/>
            <a:ext cx="3858900" cy="30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u="sng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3" name="Google Shape;393;p34"/>
          <p:cNvSpPr txBox="1"/>
          <p:nvPr>
            <p:ph type="title"/>
          </p:nvPr>
        </p:nvSpPr>
        <p:spPr>
          <a:xfrm>
            <a:off x="890550" y="546950"/>
            <a:ext cx="73629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94" name="Google Shape;394;p34"/>
          <p:cNvGrpSpPr/>
          <p:nvPr/>
        </p:nvGrpSpPr>
        <p:grpSpPr>
          <a:xfrm flipH="1" rot="10800000">
            <a:off x="5244118" y="4599421"/>
            <a:ext cx="5076525" cy="971000"/>
            <a:chOff x="4434345" y="4599425"/>
            <a:chExt cx="5076525" cy="971000"/>
          </a:xfrm>
        </p:grpSpPr>
        <p:sp>
          <p:nvSpPr>
            <p:cNvPr id="395" name="Google Shape;395;p34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4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7" name="Google Shape;397;p34"/>
          <p:cNvGrpSpPr/>
          <p:nvPr/>
        </p:nvGrpSpPr>
        <p:grpSpPr>
          <a:xfrm rot="5400000">
            <a:off x="-1066833" y="-1704709"/>
            <a:ext cx="941825" cy="3547300"/>
            <a:chOff x="-228600" y="-106900"/>
            <a:chExt cx="941825" cy="3547300"/>
          </a:xfrm>
        </p:grpSpPr>
        <p:sp>
          <p:nvSpPr>
            <p:cNvPr id="398" name="Google Shape;398;p34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4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0" name="Google Shape;400;p34"/>
          <p:cNvSpPr/>
          <p:nvPr/>
        </p:nvSpPr>
        <p:spPr>
          <a:xfrm>
            <a:off x="8557319" y="325000"/>
            <a:ext cx="248702" cy="248702"/>
          </a:xfrm>
          <a:custGeom>
            <a:rect b="b" l="l" r="r" t="t"/>
            <a:pathLst>
              <a:path extrusionOk="0" h="4104" w="4104">
                <a:moveTo>
                  <a:pt x="791" y="1"/>
                </a:moveTo>
                <a:lnTo>
                  <a:pt x="0" y="791"/>
                </a:lnTo>
                <a:lnTo>
                  <a:pt x="1277" y="2067"/>
                </a:lnTo>
                <a:lnTo>
                  <a:pt x="0" y="3344"/>
                </a:lnTo>
                <a:lnTo>
                  <a:pt x="791" y="4104"/>
                </a:lnTo>
                <a:lnTo>
                  <a:pt x="2067" y="2827"/>
                </a:lnTo>
                <a:lnTo>
                  <a:pt x="3344" y="4104"/>
                </a:lnTo>
                <a:lnTo>
                  <a:pt x="4104" y="3344"/>
                </a:lnTo>
                <a:lnTo>
                  <a:pt x="2827" y="2067"/>
                </a:lnTo>
                <a:lnTo>
                  <a:pt x="4104" y="791"/>
                </a:lnTo>
                <a:lnTo>
                  <a:pt x="3344" y="1"/>
                </a:lnTo>
                <a:lnTo>
                  <a:pt x="2067" y="1277"/>
                </a:lnTo>
                <a:lnTo>
                  <a:pt x="79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1" name="Google Shape;401;p34"/>
          <p:cNvGrpSpPr/>
          <p:nvPr/>
        </p:nvGrpSpPr>
        <p:grpSpPr>
          <a:xfrm>
            <a:off x="265795" y="4170398"/>
            <a:ext cx="248692" cy="429003"/>
            <a:chOff x="918975" y="2904600"/>
            <a:chExt cx="107925" cy="186175"/>
          </a:xfrm>
        </p:grpSpPr>
        <p:sp>
          <p:nvSpPr>
            <p:cNvPr id="402" name="Google Shape;402;p34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4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3"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5"/>
          <p:cNvSpPr txBox="1"/>
          <p:nvPr>
            <p:ph idx="1" type="subTitle"/>
          </p:nvPr>
        </p:nvSpPr>
        <p:spPr>
          <a:xfrm>
            <a:off x="918643" y="2967570"/>
            <a:ext cx="23298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6" name="Google Shape;406;p35"/>
          <p:cNvSpPr txBox="1"/>
          <p:nvPr>
            <p:ph idx="2" type="subTitle"/>
          </p:nvPr>
        </p:nvSpPr>
        <p:spPr>
          <a:xfrm>
            <a:off x="918643" y="3389163"/>
            <a:ext cx="2329800" cy="8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35"/>
          <p:cNvSpPr txBox="1"/>
          <p:nvPr>
            <p:ph idx="3" type="subTitle"/>
          </p:nvPr>
        </p:nvSpPr>
        <p:spPr>
          <a:xfrm>
            <a:off x="3401012" y="2622995"/>
            <a:ext cx="2329800" cy="8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8" name="Google Shape;408;p35"/>
          <p:cNvSpPr txBox="1"/>
          <p:nvPr>
            <p:ph idx="4" type="subTitle"/>
          </p:nvPr>
        </p:nvSpPr>
        <p:spPr>
          <a:xfrm>
            <a:off x="5883381" y="3389163"/>
            <a:ext cx="2329800" cy="8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35"/>
          <p:cNvSpPr txBox="1"/>
          <p:nvPr>
            <p:ph idx="5" type="subTitle"/>
          </p:nvPr>
        </p:nvSpPr>
        <p:spPr>
          <a:xfrm>
            <a:off x="3407100" y="2201403"/>
            <a:ext cx="23298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10" name="Google Shape;410;p35"/>
          <p:cNvSpPr txBox="1"/>
          <p:nvPr>
            <p:ph idx="6" type="subTitle"/>
          </p:nvPr>
        </p:nvSpPr>
        <p:spPr>
          <a:xfrm>
            <a:off x="5895557" y="2967570"/>
            <a:ext cx="23298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11" name="Google Shape;411;p35"/>
          <p:cNvSpPr txBox="1"/>
          <p:nvPr>
            <p:ph type="title"/>
          </p:nvPr>
        </p:nvSpPr>
        <p:spPr>
          <a:xfrm>
            <a:off x="890550" y="546950"/>
            <a:ext cx="73629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12" name="Google Shape;412;p35"/>
          <p:cNvGrpSpPr/>
          <p:nvPr/>
        </p:nvGrpSpPr>
        <p:grpSpPr>
          <a:xfrm>
            <a:off x="4837578" y="4599425"/>
            <a:ext cx="5076525" cy="971000"/>
            <a:chOff x="4434345" y="4599425"/>
            <a:chExt cx="5076525" cy="971000"/>
          </a:xfrm>
        </p:grpSpPr>
        <p:sp>
          <p:nvSpPr>
            <p:cNvPr id="413" name="Google Shape;413;p35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5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5" name="Google Shape;415;p35"/>
          <p:cNvGrpSpPr/>
          <p:nvPr/>
        </p:nvGrpSpPr>
        <p:grpSpPr>
          <a:xfrm flipH="1" rot="10800000">
            <a:off x="-228601" y="-1029143"/>
            <a:ext cx="941825" cy="3547300"/>
            <a:chOff x="-228600" y="-106900"/>
            <a:chExt cx="941825" cy="3547300"/>
          </a:xfrm>
        </p:grpSpPr>
        <p:sp>
          <p:nvSpPr>
            <p:cNvPr id="416" name="Google Shape;416;p35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5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8" name="Google Shape;418;p35"/>
          <p:cNvSpPr/>
          <p:nvPr/>
        </p:nvSpPr>
        <p:spPr>
          <a:xfrm flipH="1">
            <a:off x="319693" y="4599431"/>
            <a:ext cx="248701" cy="248641"/>
          </a:xfrm>
          <a:custGeom>
            <a:rect b="b" l="l" r="r" t="t"/>
            <a:pathLst>
              <a:path extrusionOk="0" h="4104" w="4105">
                <a:moveTo>
                  <a:pt x="791" y="0"/>
                </a:moveTo>
                <a:lnTo>
                  <a:pt x="1" y="760"/>
                </a:lnTo>
                <a:lnTo>
                  <a:pt x="1277" y="2037"/>
                </a:lnTo>
                <a:lnTo>
                  <a:pt x="1" y="3313"/>
                </a:lnTo>
                <a:lnTo>
                  <a:pt x="791" y="4104"/>
                </a:lnTo>
                <a:lnTo>
                  <a:pt x="2037" y="2827"/>
                </a:lnTo>
                <a:lnTo>
                  <a:pt x="3314" y="4104"/>
                </a:lnTo>
                <a:lnTo>
                  <a:pt x="4104" y="3313"/>
                </a:lnTo>
                <a:lnTo>
                  <a:pt x="2828" y="2037"/>
                </a:lnTo>
                <a:lnTo>
                  <a:pt x="4104" y="760"/>
                </a:lnTo>
                <a:lnTo>
                  <a:pt x="3314" y="0"/>
                </a:lnTo>
                <a:lnTo>
                  <a:pt x="2037" y="1277"/>
                </a:lnTo>
                <a:lnTo>
                  <a:pt x="79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9" name="Google Shape;419;p35"/>
          <p:cNvGrpSpPr/>
          <p:nvPr/>
        </p:nvGrpSpPr>
        <p:grpSpPr>
          <a:xfrm flipH="1">
            <a:off x="8430774" y="529998"/>
            <a:ext cx="248692" cy="429003"/>
            <a:chOff x="918975" y="2904600"/>
            <a:chExt cx="107925" cy="186175"/>
          </a:xfrm>
        </p:grpSpPr>
        <p:sp>
          <p:nvSpPr>
            <p:cNvPr id="420" name="Google Shape;420;p35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5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3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36"/>
          <p:cNvSpPr txBox="1"/>
          <p:nvPr>
            <p:ph idx="1" type="subTitle"/>
          </p:nvPr>
        </p:nvSpPr>
        <p:spPr>
          <a:xfrm>
            <a:off x="2657925" y="1854094"/>
            <a:ext cx="2637600" cy="8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4" name="Google Shape;424;p36"/>
          <p:cNvSpPr txBox="1"/>
          <p:nvPr>
            <p:ph idx="2" type="subTitle"/>
          </p:nvPr>
        </p:nvSpPr>
        <p:spPr>
          <a:xfrm>
            <a:off x="5615851" y="1854094"/>
            <a:ext cx="2637600" cy="8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5" name="Google Shape;425;p36"/>
          <p:cNvSpPr txBox="1"/>
          <p:nvPr>
            <p:ph idx="3" type="subTitle"/>
          </p:nvPr>
        </p:nvSpPr>
        <p:spPr>
          <a:xfrm>
            <a:off x="2657925" y="3266897"/>
            <a:ext cx="2637600" cy="8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6" name="Google Shape;426;p36"/>
          <p:cNvSpPr txBox="1"/>
          <p:nvPr>
            <p:ph idx="4" type="subTitle"/>
          </p:nvPr>
        </p:nvSpPr>
        <p:spPr>
          <a:xfrm>
            <a:off x="5615862" y="2571362"/>
            <a:ext cx="26376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7" name="Google Shape;427;p36"/>
          <p:cNvSpPr txBox="1"/>
          <p:nvPr>
            <p:ph idx="5" type="subTitle"/>
          </p:nvPr>
        </p:nvSpPr>
        <p:spPr>
          <a:xfrm>
            <a:off x="2657933" y="3984209"/>
            <a:ext cx="26376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8" name="Google Shape;428;p36"/>
          <p:cNvSpPr txBox="1"/>
          <p:nvPr>
            <p:ph idx="6" type="subTitle"/>
          </p:nvPr>
        </p:nvSpPr>
        <p:spPr>
          <a:xfrm>
            <a:off x="5615862" y="3984209"/>
            <a:ext cx="26376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9" name="Google Shape;429;p36"/>
          <p:cNvSpPr txBox="1"/>
          <p:nvPr>
            <p:ph idx="7" type="subTitle"/>
          </p:nvPr>
        </p:nvSpPr>
        <p:spPr>
          <a:xfrm>
            <a:off x="2657933" y="2571362"/>
            <a:ext cx="26376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0" name="Google Shape;430;p36"/>
          <p:cNvSpPr txBox="1"/>
          <p:nvPr>
            <p:ph idx="8" type="subTitle"/>
          </p:nvPr>
        </p:nvSpPr>
        <p:spPr>
          <a:xfrm>
            <a:off x="5615851" y="3266897"/>
            <a:ext cx="2637600" cy="8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1" name="Google Shape;431;p36"/>
          <p:cNvSpPr txBox="1"/>
          <p:nvPr>
            <p:ph type="title"/>
          </p:nvPr>
        </p:nvSpPr>
        <p:spPr>
          <a:xfrm>
            <a:off x="2657925" y="546950"/>
            <a:ext cx="5595600" cy="1213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2" name="Google Shape;432;p36"/>
          <p:cNvSpPr/>
          <p:nvPr>
            <p:ph idx="9" type="pic"/>
          </p:nvPr>
        </p:nvSpPr>
        <p:spPr>
          <a:xfrm>
            <a:off x="0" y="0"/>
            <a:ext cx="22257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33" name="Google Shape;433;p36"/>
          <p:cNvGrpSpPr/>
          <p:nvPr/>
        </p:nvGrpSpPr>
        <p:grpSpPr>
          <a:xfrm flipH="1" rot="5400000">
            <a:off x="6378014" y="-452011"/>
            <a:ext cx="5076525" cy="971000"/>
            <a:chOff x="4434345" y="4599425"/>
            <a:chExt cx="5076525" cy="971000"/>
          </a:xfrm>
        </p:grpSpPr>
        <p:sp>
          <p:nvSpPr>
            <p:cNvPr id="434" name="Google Shape;434;p36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6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6" name="Google Shape;436;p36"/>
          <p:cNvGrpSpPr/>
          <p:nvPr/>
        </p:nvGrpSpPr>
        <p:grpSpPr>
          <a:xfrm>
            <a:off x="8645658" y="4384923"/>
            <a:ext cx="248692" cy="429003"/>
            <a:chOff x="918975" y="2904600"/>
            <a:chExt cx="107925" cy="186175"/>
          </a:xfrm>
        </p:grpSpPr>
        <p:sp>
          <p:nvSpPr>
            <p:cNvPr id="437" name="Google Shape;437;p36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6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23"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37"/>
          <p:cNvSpPr txBox="1"/>
          <p:nvPr>
            <p:ph idx="1" type="subTitle"/>
          </p:nvPr>
        </p:nvSpPr>
        <p:spPr>
          <a:xfrm>
            <a:off x="2062592" y="2019004"/>
            <a:ext cx="24711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41" name="Google Shape;441;p37"/>
          <p:cNvSpPr txBox="1"/>
          <p:nvPr>
            <p:ph idx="2" type="subTitle"/>
          </p:nvPr>
        </p:nvSpPr>
        <p:spPr>
          <a:xfrm>
            <a:off x="4614794" y="2019004"/>
            <a:ext cx="24711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42" name="Google Shape;442;p37"/>
          <p:cNvSpPr txBox="1"/>
          <p:nvPr>
            <p:ph idx="3" type="subTitle"/>
          </p:nvPr>
        </p:nvSpPr>
        <p:spPr>
          <a:xfrm>
            <a:off x="795850" y="3662654"/>
            <a:ext cx="24666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43" name="Google Shape;443;p37"/>
          <p:cNvSpPr txBox="1"/>
          <p:nvPr>
            <p:ph idx="4" type="subTitle"/>
          </p:nvPr>
        </p:nvSpPr>
        <p:spPr>
          <a:xfrm>
            <a:off x="2066987" y="2375928"/>
            <a:ext cx="247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4" name="Google Shape;444;p37"/>
          <p:cNvSpPr txBox="1"/>
          <p:nvPr>
            <p:ph idx="5" type="subTitle"/>
          </p:nvPr>
        </p:nvSpPr>
        <p:spPr>
          <a:xfrm>
            <a:off x="4614793" y="2375926"/>
            <a:ext cx="247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5" name="Google Shape;445;p37"/>
          <p:cNvSpPr txBox="1"/>
          <p:nvPr>
            <p:ph idx="6" type="subTitle"/>
          </p:nvPr>
        </p:nvSpPr>
        <p:spPr>
          <a:xfrm>
            <a:off x="800237" y="4019562"/>
            <a:ext cx="246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6" name="Google Shape;446;p37"/>
          <p:cNvSpPr txBox="1"/>
          <p:nvPr>
            <p:ph idx="7" type="subTitle"/>
          </p:nvPr>
        </p:nvSpPr>
        <p:spPr>
          <a:xfrm>
            <a:off x="3338575" y="4019562"/>
            <a:ext cx="247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7" name="Google Shape;447;p37"/>
          <p:cNvSpPr txBox="1"/>
          <p:nvPr>
            <p:ph idx="8" type="subTitle"/>
          </p:nvPr>
        </p:nvSpPr>
        <p:spPr>
          <a:xfrm>
            <a:off x="5885882" y="4019583"/>
            <a:ext cx="247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8" name="Google Shape;448;p37"/>
          <p:cNvSpPr txBox="1"/>
          <p:nvPr>
            <p:ph idx="9" type="subTitle"/>
          </p:nvPr>
        </p:nvSpPr>
        <p:spPr>
          <a:xfrm>
            <a:off x="3338680" y="3662654"/>
            <a:ext cx="24711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49" name="Google Shape;449;p37"/>
          <p:cNvSpPr txBox="1"/>
          <p:nvPr>
            <p:ph idx="13" type="subTitle"/>
          </p:nvPr>
        </p:nvSpPr>
        <p:spPr>
          <a:xfrm>
            <a:off x="5885875" y="3662654"/>
            <a:ext cx="24711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50" name="Google Shape;450;p37"/>
          <p:cNvSpPr txBox="1"/>
          <p:nvPr>
            <p:ph type="title"/>
          </p:nvPr>
        </p:nvSpPr>
        <p:spPr>
          <a:xfrm>
            <a:off x="890550" y="546950"/>
            <a:ext cx="73629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51" name="Google Shape;451;p37"/>
          <p:cNvGrpSpPr/>
          <p:nvPr/>
        </p:nvGrpSpPr>
        <p:grpSpPr>
          <a:xfrm flipH="1" rot="5400000">
            <a:off x="-2312243" y="-452011"/>
            <a:ext cx="5076525" cy="971000"/>
            <a:chOff x="4434345" y="4599425"/>
            <a:chExt cx="5076525" cy="971000"/>
          </a:xfrm>
        </p:grpSpPr>
        <p:sp>
          <p:nvSpPr>
            <p:cNvPr id="452" name="Google Shape;452;p37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7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" name="Google Shape;454;p37"/>
          <p:cNvGrpSpPr/>
          <p:nvPr/>
        </p:nvGrpSpPr>
        <p:grpSpPr>
          <a:xfrm rot="10800000">
            <a:off x="8429066" y="-968935"/>
            <a:ext cx="941825" cy="3547300"/>
            <a:chOff x="-228600" y="-106900"/>
            <a:chExt cx="941825" cy="3547300"/>
          </a:xfrm>
        </p:grpSpPr>
        <p:sp>
          <p:nvSpPr>
            <p:cNvPr id="455" name="Google Shape;455;p37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7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7" name="Google Shape;457;p37"/>
          <p:cNvSpPr/>
          <p:nvPr/>
        </p:nvSpPr>
        <p:spPr>
          <a:xfrm>
            <a:off x="264685" y="2921681"/>
            <a:ext cx="248701" cy="248641"/>
          </a:xfrm>
          <a:custGeom>
            <a:rect b="b" l="l" r="r" t="t"/>
            <a:pathLst>
              <a:path extrusionOk="0" h="4104" w="4105">
                <a:moveTo>
                  <a:pt x="791" y="0"/>
                </a:moveTo>
                <a:lnTo>
                  <a:pt x="1" y="760"/>
                </a:lnTo>
                <a:lnTo>
                  <a:pt x="1277" y="2037"/>
                </a:lnTo>
                <a:lnTo>
                  <a:pt x="1" y="3313"/>
                </a:lnTo>
                <a:lnTo>
                  <a:pt x="791" y="4104"/>
                </a:lnTo>
                <a:lnTo>
                  <a:pt x="2037" y="2827"/>
                </a:lnTo>
                <a:lnTo>
                  <a:pt x="3314" y="4104"/>
                </a:lnTo>
                <a:lnTo>
                  <a:pt x="4104" y="3313"/>
                </a:lnTo>
                <a:lnTo>
                  <a:pt x="2828" y="2037"/>
                </a:lnTo>
                <a:lnTo>
                  <a:pt x="4104" y="760"/>
                </a:lnTo>
                <a:lnTo>
                  <a:pt x="3314" y="0"/>
                </a:lnTo>
                <a:lnTo>
                  <a:pt x="2037" y="1277"/>
                </a:lnTo>
                <a:lnTo>
                  <a:pt x="79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38"/>
          <p:cNvSpPr txBox="1"/>
          <p:nvPr>
            <p:ph idx="1" type="subTitle"/>
          </p:nvPr>
        </p:nvSpPr>
        <p:spPr>
          <a:xfrm>
            <a:off x="1140252" y="1598297"/>
            <a:ext cx="31263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0" name="Google Shape;460;p38"/>
          <p:cNvSpPr txBox="1"/>
          <p:nvPr>
            <p:ph idx="2" type="subTitle"/>
          </p:nvPr>
        </p:nvSpPr>
        <p:spPr>
          <a:xfrm>
            <a:off x="1140256" y="3666406"/>
            <a:ext cx="31263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1" name="Google Shape;461;p38"/>
          <p:cNvSpPr txBox="1"/>
          <p:nvPr>
            <p:ph idx="3" type="subTitle"/>
          </p:nvPr>
        </p:nvSpPr>
        <p:spPr>
          <a:xfrm>
            <a:off x="4861627" y="1598297"/>
            <a:ext cx="31320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2" name="Google Shape;462;p38"/>
          <p:cNvSpPr txBox="1"/>
          <p:nvPr>
            <p:ph idx="4" type="subTitle"/>
          </p:nvPr>
        </p:nvSpPr>
        <p:spPr>
          <a:xfrm>
            <a:off x="1140252" y="2632346"/>
            <a:ext cx="31263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3" name="Google Shape;463;p38"/>
          <p:cNvSpPr txBox="1"/>
          <p:nvPr>
            <p:ph idx="5" type="subTitle"/>
          </p:nvPr>
        </p:nvSpPr>
        <p:spPr>
          <a:xfrm>
            <a:off x="1145812" y="1959666"/>
            <a:ext cx="312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4" name="Google Shape;464;p38"/>
          <p:cNvSpPr txBox="1"/>
          <p:nvPr>
            <p:ph idx="6" type="subTitle"/>
          </p:nvPr>
        </p:nvSpPr>
        <p:spPr>
          <a:xfrm>
            <a:off x="1140254" y="4027775"/>
            <a:ext cx="312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5" name="Google Shape;465;p38"/>
          <p:cNvSpPr txBox="1"/>
          <p:nvPr>
            <p:ph idx="7" type="subTitle"/>
          </p:nvPr>
        </p:nvSpPr>
        <p:spPr>
          <a:xfrm>
            <a:off x="1145812" y="2993708"/>
            <a:ext cx="312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6" name="Google Shape;466;p38"/>
          <p:cNvSpPr txBox="1"/>
          <p:nvPr>
            <p:ph idx="8" type="subTitle"/>
          </p:nvPr>
        </p:nvSpPr>
        <p:spPr>
          <a:xfrm>
            <a:off x="4861627" y="2993702"/>
            <a:ext cx="313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7" name="Google Shape;467;p38"/>
          <p:cNvSpPr txBox="1"/>
          <p:nvPr>
            <p:ph idx="9" type="subTitle"/>
          </p:nvPr>
        </p:nvSpPr>
        <p:spPr>
          <a:xfrm>
            <a:off x="4861627" y="1959672"/>
            <a:ext cx="313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8" name="Google Shape;468;p38"/>
          <p:cNvSpPr txBox="1"/>
          <p:nvPr>
            <p:ph idx="13" type="subTitle"/>
          </p:nvPr>
        </p:nvSpPr>
        <p:spPr>
          <a:xfrm>
            <a:off x="4861619" y="4027775"/>
            <a:ext cx="313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9" name="Google Shape;469;p38"/>
          <p:cNvSpPr txBox="1"/>
          <p:nvPr>
            <p:ph idx="14" type="subTitle"/>
          </p:nvPr>
        </p:nvSpPr>
        <p:spPr>
          <a:xfrm>
            <a:off x="4861627" y="2632341"/>
            <a:ext cx="31320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70" name="Google Shape;470;p38"/>
          <p:cNvSpPr txBox="1"/>
          <p:nvPr>
            <p:ph idx="15" type="subTitle"/>
          </p:nvPr>
        </p:nvSpPr>
        <p:spPr>
          <a:xfrm>
            <a:off x="4861627" y="3666394"/>
            <a:ext cx="31320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71" name="Google Shape;471;p38"/>
          <p:cNvSpPr txBox="1"/>
          <p:nvPr>
            <p:ph type="title"/>
          </p:nvPr>
        </p:nvSpPr>
        <p:spPr>
          <a:xfrm>
            <a:off x="890550" y="546950"/>
            <a:ext cx="73629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72" name="Google Shape;472;p38"/>
          <p:cNvGrpSpPr/>
          <p:nvPr/>
        </p:nvGrpSpPr>
        <p:grpSpPr>
          <a:xfrm flipH="1" rot="-5400000">
            <a:off x="-2311559" y="3532631"/>
            <a:ext cx="5076525" cy="971000"/>
            <a:chOff x="4434345" y="4599425"/>
            <a:chExt cx="5076525" cy="971000"/>
          </a:xfrm>
        </p:grpSpPr>
        <p:sp>
          <p:nvSpPr>
            <p:cNvPr id="473" name="Google Shape;473;p38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8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5" name="Google Shape;475;p38"/>
          <p:cNvGrpSpPr/>
          <p:nvPr/>
        </p:nvGrpSpPr>
        <p:grpSpPr>
          <a:xfrm rot="10800000">
            <a:off x="8438878" y="2571757"/>
            <a:ext cx="941825" cy="3547300"/>
            <a:chOff x="-228600" y="-106900"/>
            <a:chExt cx="941825" cy="3547300"/>
          </a:xfrm>
        </p:grpSpPr>
        <p:sp>
          <p:nvSpPr>
            <p:cNvPr id="476" name="Google Shape;476;p38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8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8" name="Google Shape;478;p38"/>
          <p:cNvSpPr/>
          <p:nvPr/>
        </p:nvSpPr>
        <p:spPr>
          <a:xfrm>
            <a:off x="8635308" y="814606"/>
            <a:ext cx="248701" cy="248641"/>
          </a:xfrm>
          <a:custGeom>
            <a:rect b="b" l="l" r="r" t="t"/>
            <a:pathLst>
              <a:path extrusionOk="0" h="4104" w="4105">
                <a:moveTo>
                  <a:pt x="791" y="0"/>
                </a:moveTo>
                <a:lnTo>
                  <a:pt x="1" y="760"/>
                </a:lnTo>
                <a:lnTo>
                  <a:pt x="1277" y="2037"/>
                </a:lnTo>
                <a:lnTo>
                  <a:pt x="1" y="3313"/>
                </a:lnTo>
                <a:lnTo>
                  <a:pt x="791" y="4104"/>
                </a:lnTo>
                <a:lnTo>
                  <a:pt x="2037" y="2827"/>
                </a:lnTo>
                <a:lnTo>
                  <a:pt x="3314" y="4104"/>
                </a:lnTo>
                <a:lnTo>
                  <a:pt x="4104" y="3313"/>
                </a:lnTo>
                <a:lnTo>
                  <a:pt x="2828" y="2037"/>
                </a:lnTo>
                <a:lnTo>
                  <a:pt x="4104" y="760"/>
                </a:lnTo>
                <a:lnTo>
                  <a:pt x="3314" y="0"/>
                </a:lnTo>
                <a:lnTo>
                  <a:pt x="2037" y="1277"/>
                </a:lnTo>
                <a:lnTo>
                  <a:pt x="79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9" name="Google Shape;479;p38"/>
          <p:cNvGrpSpPr/>
          <p:nvPr/>
        </p:nvGrpSpPr>
        <p:grpSpPr>
          <a:xfrm>
            <a:off x="364262" y="539498"/>
            <a:ext cx="248692" cy="429003"/>
            <a:chOff x="918975" y="2904600"/>
            <a:chExt cx="107925" cy="186175"/>
          </a:xfrm>
        </p:grpSpPr>
        <p:sp>
          <p:nvSpPr>
            <p:cNvPr id="480" name="Google Shape;480;p38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8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9"/>
          <p:cNvSpPr txBox="1"/>
          <p:nvPr>
            <p:ph idx="1" type="subTitle"/>
          </p:nvPr>
        </p:nvSpPr>
        <p:spPr>
          <a:xfrm>
            <a:off x="943325" y="3627867"/>
            <a:ext cx="177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4" name="Google Shape;484;p39"/>
          <p:cNvSpPr txBox="1"/>
          <p:nvPr>
            <p:ph idx="2" type="subTitle"/>
          </p:nvPr>
        </p:nvSpPr>
        <p:spPr>
          <a:xfrm>
            <a:off x="941825" y="3242391"/>
            <a:ext cx="1775700" cy="49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85" name="Google Shape;485;p39"/>
          <p:cNvSpPr txBox="1"/>
          <p:nvPr>
            <p:ph hasCustomPrompt="1" type="title"/>
          </p:nvPr>
        </p:nvSpPr>
        <p:spPr>
          <a:xfrm>
            <a:off x="1324925" y="2706502"/>
            <a:ext cx="1006500" cy="4998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486" name="Google Shape;486;p39"/>
          <p:cNvSpPr txBox="1"/>
          <p:nvPr>
            <p:ph idx="3" type="subTitle"/>
          </p:nvPr>
        </p:nvSpPr>
        <p:spPr>
          <a:xfrm>
            <a:off x="2769283" y="3627867"/>
            <a:ext cx="177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7" name="Google Shape;487;p39"/>
          <p:cNvSpPr txBox="1"/>
          <p:nvPr>
            <p:ph idx="4" type="subTitle"/>
          </p:nvPr>
        </p:nvSpPr>
        <p:spPr>
          <a:xfrm>
            <a:off x="2767783" y="3242391"/>
            <a:ext cx="1775700" cy="49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88" name="Google Shape;488;p39"/>
          <p:cNvSpPr txBox="1"/>
          <p:nvPr>
            <p:ph hasCustomPrompt="1" idx="5" type="title"/>
          </p:nvPr>
        </p:nvSpPr>
        <p:spPr>
          <a:xfrm>
            <a:off x="3152375" y="2706502"/>
            <a:ext cx="1006500" cy="4998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489" name="Google Shape;489;p39"/>
          <p:cNvSpPr txBox="1"/>
          <p:nvPr>
            <p:ph idx="6" type="subTitle"/>
          </p:nvPr>
        </p:nvSpPr>
        <p:spPr>
          <a:xfrm>
            <a:off x="4595242" y="3627867"/>
            <a:ext cx="177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0" name="Google Shape;490;p39"/>
          <p:cNvSpPr txBox="1"/>
          <p:nvPr>
            <p:ph idx="7" type="subTitle"/>
          </p:nvPr>
        </p:nvSpPr>
        <p:spPr>
          <a:xfrm>
            <a:off x="4593742" y="3242391"/>
            <a:ext cx="1775700" cy="49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91" name="Google Shape;491;p39"/>
          <p:cNvSpPr txBox="1"/>
          <p:nvPr>
            <p:ph hasCustomPrompt="1" idx="8" type="title"/>
          </p:nvPr>
        </p:nvSpPr>
        <p:spPr>
          <a:xfrm>
            <a:off x="4978339" y="2706502"/>
            <a:ext cx="1006500" cy="4998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492" name="Google Shape;492;p39"/>
          <p:cNvSpPr txBox="1"/>
          <p:nvPr>
            <p:ph idx="9" type="subTitle"/>
          </p:nvPr>
        </p:nvSpPr>
        <p:spPr>
          <a:xfrm>
            <a:off x="6421200" y="3627867"/>
            <a:ext cx="177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3" name="Google Shape;493;p39"/>
          <p:cNvSpPr txBox="1"/>
          <p:nvPr>
            <p:ph idx="13" type="subTitle"/>
          </p:nvPr>
        </p:nvSpPr>
        <p:spPr>
          <a:xfrm>
            <a:off x="6419700" y="3242391"/>
            <a:ext cx="1775700" cy="49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94" name="Google Shape;494;p39"/>
          <p:cNvSpPr txBox="1"/>
          <p:nvPr>
            <p:ph hasCustomPrompt="1" idx="14" type="title"/>
          </p:nvPr>
        </p:nvSpPr>
        <p:spPr>
          <a:xfrm>
            <a:off x="6804300" y="2706502"/>
            <a:ext cx="1006500" cy="4998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495" name="Google Shape;495;p39"/>
          <p:cNvSpPr txBox="1"/>
          <p:nvPr>
            <p:ph idx="15" type="title"/>
          </p:nvPr>
        </p:nvSpPr>
        <p:spPr>
          <a:xfrm>
            <a:off x="890550" y="546950"/>
            <a:ext cx="73629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96" name="Google Shape;496;p39"/>
          <p:cNvGrpSpPr/>
          <p:nvPr/>
        </p:nvGrpSpPr>
        <p:grpSpPr>
          <a:xfrm rot="-5400000">
            <a:off x="6381534" y="90364"/>
            <a:ext cx="5076525" cy="971000"/>
            <a:chOff x="4434345" y="4599425"/>
            <a:chExt cx="5076525" cy="971000"/>
          </a:xfrm>
        </p:grpSpPr>
        <p:sp>
          <p:nvSpPr>
            <p:cNvPr id="497" name="Google Shape;497;p39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" name="Google Shape;499;p39"/>
          <p:cNvGrpSpPr/>
          <p:nvPr/>
        </p:nvGrpSpPr>
        <p:grpSpPr>
          <a:xfrm flipH="1" rot="-5400000">
            <a:off x="1052457" y="3296692"/>
            <a:ext cx="941825" cy="3547300"/>
            <a:chOff x="-228600" y="-106900"/>
            <a:chExt cx="941825" cy="3547300"/>
          </a:xfrm>
        </p:grpSpPr>
        <p:sp>
          <p:nvSpPr>
            <p:cNvPr id="500" name="Google Shape;500;p39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2" name="Google Shape;502;p39"/>
          <p:cNvSpPr/>
          <p:nvPr/>
        </p:nvSpPr>
        <p:spPr>
          <a:xfrm flipH="1">
            <a:off x="341479" y="256344"/>
            <a:ext cx="248695" cy="215215"/>
          </a:xfrm>
          <a:custGeom>
            <a:rect b="b" l="l" r="r" t="t"/>
            <a:pathLst>
              <a:path extrusionOk="0" h="3709" w="4286">
                <a:moveTo>
                  <a:pt x="2158" y="0"/>
                </a:moveTo>
                <a:lnTo>
                  <a:pt x="0" y="3709"/>
                </a:lnTo>
                <a:lnTo>
                  <a:pt x="4286" y="3709"/>
                </a:lnTo>
                <a:lnTo>
                  <a:pt x="21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3" name="Google Shape;503;p39"/>
          <p:cNvGrpSpPr/>
          <p:nvPr/>
        </p:nvGrpSpPr>
        <p:grpSpPr>
          <a:xfrm flipH="1">
            <a:off x="8626499" y="4461648"/>
            <a:ext cx="248692" cy="429003"/>
            <a:chOff x="918975" y="2904600"/>
            <a:chExt cx="107925" cy="186175"/>
          </a:xfrm>
        </p:grpSpPr>
        <p:sp>
          <p:nvSpPr>
            <p:cNvPr id="504" name="Google Shape;504;p39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6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0"/>
          <p:cNvSpPr txBox="1"/>
          <p:nvPr>
            <p:ph hasCustomPrompt="1" type="title"/>
          </p:nvPr>
        </p:nvSpPr>
        <p:spPr>
          <a:xfrm>
            <a:off x="4519660" y="700501"/>
            <a:ext cx="3733800" cy="6906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4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8" name="Google Shape;508;p40"/>
          <p:cNvSpPr txBox="1"/>
          <p:nvPr>
            <p:ph idx="1" type="subTitle"/>
          </p:nvPr>
        </p:nvSpPr>
        <p:spPr>
          <a:xfrm>
            <a:off x="4519660" y="1391201"/>
            <a:ext cx="3733800" cy="407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09" name="Google Shape;509;p40"/>
          <p:cNvSpPr txBox="1"/>
          <p:nvPr>
            <p:ph hasCustomPrompt="1" idx="2" type="title"/>
          </p:nvPr>
        </p:nvSpPr>
        <p:spPr>
          <a:xfrm>
            <a:off x="4519660" y="2029014"/>
            <a:ext cx="3733800" cy="6906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4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10" name="Google Shape;510;p40"/>
          <p:cNvSpPr txBox="1"/>
          <p:nvPr>
            <p:ph idx="3" type="subTitle"/>
          </p:nvPr>
        </p:nvSpPr>
        <p:spPr>
          <a:xfrm>
            <a:off x="4519660" y="2719714"/>
            <a:ext cx="3733800" cy="407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11" name="Google Shape;511;p40"/>
          <p:cNvSpPr txBox="1"/>
          <p:nvPr>
            <p:ph hasCustomPrompt="1" idx="4" type="title"/>
          </p:nvPr>
        </p:nvSpPr>
        <p:spPr>
          <a:xfrm>
            <a:off x="4519660" y="3357525"/>
            <a:ext cx="3733800" cy="6906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4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12" name="Google Shape;512;p40"/>
          <p:cNvSpPr txBox="1"/>
          <p:nvPr>
            <p:ph idx="5" type="subTitle"/>
          </p:nvPr>
        </p:nvSpPr>
        <p:spPr>
          <a:xfrm>
            <a:off x="4519660" y="4048214"/>
            <a:ext cx="3733800" cy="407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13" name="Google Shape;513;p40"/>
          <p:cNvSpPr/>
          <p:nvPr>
            <p:ph idx="6" type="pic"/>
          </p:nvPr>
        </p:nvSpPr>
        <p:spPr>
          <a:xfrm flipH="1">
            <a:off x="50" y="0"/>
            <a:ext cx="39372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514" name="Google Shape;514;p40"/>
          <p:cNvGrpSpPr/>
          <p:nvPr/>
        </p:nvGrpSpPr>
        <p:grpSpPr>
          <a:xfrm flipH="1" rot="10800000">
            <a:off x="8434148" y="1816057"/>
            <a:ext cx="941825" cy="3547300"/>
            <a:chOff x="-228600" y="-106900"/>
            <a:chExt cx="941825" cy="3547300"/>
          </a:xfrm>
        </p:grpSpPr>
        <p:sp>
          <p:nvSpPr>
            <p:cNvPr id="515" name="Google Shape;515;p40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40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" name="Google Shape;517;p40"/>
          <p:cNvGrpSpPr/>
          <p:nvPr/>
        </p:nvGrpSpPr>
        <p:grpSpPr>
          <a:xfrm flipH="1">
            <a:off x="8607043" y="539498"/>
            <a:ext cx="248692" cy="429003"/>
            <a:chOff x="918975" y="2904600"/>
            <a:chExt cx="107925" cy="186175"/>
          </a:xfrm>
        </p:grpSpPr>
        <p:sp>
          <p:nvSpPr>
            <p:cNvPr id="518" name="Google Shape;518;p40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40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0" name="Google Shape;520;p40"/>
          <p:cNvSpPr/>
          <p:nvPr/>
        </p:nvSpPr>
        <p:spPr>
          <a:xfrm>
            <a:off x="4124729" y="4723743"/>
            <a:ext cx="248701" cy="248641"/>
          </a:xfrm>
          <a:custGeom>
            <a:rect b="b" l="l" r="r" t="t"/>
            <a:pathLst>
              <a:path extrusionOk="0" h="4104" w="4105">
                <a:moveTo>
                  <a:pt x="791" y="0"/>
                </a:moveTo>
                <a:lnTo>
                  <a:pt x="1" y="760"/>
                </a:lnTo>
                <a:lnTo>
                  <a:pt x="1277" y="2037"/>
                </a:lnTo>
                <a:lnTo>
                  <a:pt x="1" y="3313"/>
                </a:lnTo>
                <a:lnTo>
                  <a:pt x="791" y="4104"/>
                </a:lnTo>
                <a:lnTo>
                  <a:pt x="2037" y="2827"/>
                </a:lnTo>
                <a:lnTo>
                  <a:pt x="3314" y="4104"/>
                </a:lnTo>
                <a:lnTo>
                  <a:pt x="4104" y="3313"/>
                </a:lnTo>
                <a:lnTo>
                  <a:pt x="2828" y="2037"/>
                </a:lnTo>
                <a:lnTo>
                  <a:pt x="4104" y="760"/>
                </a:lnTo>
                <a:lnTo>
                  <a:pt x="3314" y="0"/>
                </a:lnTo>
                <a:lnTo>
                  <a:pt x="2037" y="1277"/>
                </a:lnTo>
                <a:lnTo>
                  <a:pt x="79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>
            <p:ph idx="2" type="pic"/>
          </p:nvPr>
        </p:nvSpPr>
        <p:spPr>
          <a:xfrm>
            <a:off x="5576700" y="0"/>
            <a:ext cx="3567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2" name="Google Shape;32;p5"/>
          <p:cNvSpPr txBox="1"/>
          <p:nvPr>
            <p:ph idx="1" type="subTitle"/>
          </p:nvPr>
        </p:nvSpPr>
        <p:spPr>
          <a:xfrm>
            <a:off x="2222138" y="1583034"/>
            <a:ext cx="21450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3" type="subTitle"/>
          </p:nvPr>
        </p:nvSpPr>
        <p:spPr>
          <a:xfrm>
            <a:off x="2222138" y="1984906"/>
            <a:ext cx="2145000" cy="8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4" type="subTitle"/>
          </p:nvPr>
        </p:nvSpPr>
        <p:spPr>
          <a:xfrm>
            <a:off x="2222138" y="2976705"/>
            <a:ext cx="21450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5" type="subTitle"/>
          </p:nvPr>
        </p:nvSpPr>
        <p:spPr>
          <a:xfrm>
            <a:off x="2222138" y="3378436"/>
            <a:ext cx="2145000" cy="8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type="title"/>
          </p:nvPr>
        </p:nvSpPr>
        <p:spPr>
          <a:xfrm>
            <a:off x="890550" y="546950"/>
            <a:ext cx="41370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7" name="Google Shape;37;p5"/>
          <p:cNvGrpSpPr/>
          <p:nvPr/>
        </p:nvGrpSpPr>
        <p:grpSpPr>
          <a:xfrm rot="5400000">
            <a:off x="-2310530" y="3814981"/>
            <a:ext cx="5076525" cy="971000"/>
            <a:chOff x="4434345" y="4599425"/>
            <a:chExt cx="5076525" cy="971000"/>
          </a:xfrm>
        </p:grpSpPr>
        <p:sp>
          <p:nvSpPr>
            <p:cNvPr id="38" name="Google Shape;38;p5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5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" name="Google Shape;40;p5"/>
          <p:cNvSpPr/>
          <p:nvPr/>
        </p:nvSpPr>
        <p:spPr>
          <a:xfrm>
            <a:off x="296804" y="298306"/>
            <a:ext cx="248701" cy="248641"/>
          </a:xfrm>
          <a:custGeom>
            <a:rect b="b" l="l" r="r" t="t"/>
            <a:pathLst>
              <a:path extrusionOk="0" h="4104" w="4105">
                <a:moveTo>
                  <a:pt x="791" y="0"/>
                </a:moveTo>
                <a:lnTo>
                  <a:pt x="1" y="760"/>
                </a:lnTo>
                <a:lnTo>
                  <a:pt x="1277" y="2037"/>
                </a:lnTo>
                <a:lnTo>
                  <a:pt x="1" y="3313"/>
                </a:lnTo>
                <a:lnTo>
                  <a:pt x="791" y="4104"/>
                </a:lnTo>
                <a:lnTo>
                  <a:pt x="2037" y="2827"/>
                </a:lnTo>
                <a:lnTo>
                  <a:pt x="3314" y="4104"/>
                </a:lnTo>
                <a:lnTo>
                  <a:pt x="4104" y="3313"/>
                </a:lnTo>
                <a:lnTo>
                  <a:pt x="2828" y="2037"/>
                </a:lnTo>
                <a:lnTo>
                  <a:pt x="4104" y="760"/>
                </a:lnTo>
                <a:lnTo>
                  <a:pt x="3314" y="0"/>
                </a:lnTo>
                <a:lnTo>
                  <a:pt x="2037" y="1277"/>
                </a:lnTo>
                <a:lnTo>
                  <a:pt x="79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4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23" name="Google Shape;523;p41"/>
          <p:cNvSpPr txBox="1"/>
          <p:nvPr>
            <p:ph type="ctrTitle"/>
          </p:nvPr>
        </p:nvSpPr>
        <p:spPr>
          <a:xfrm>
            <a:off x="2368350" y="615700"/>
            <a:ext cx="4407300" cy="107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7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24" name="Google Shape;524;p41"/>
          <p:cNvSpPr txBox="1"/>
          <p:nvPr>
            <p:ph idx="1" type="subTitle"/>
          </p:nvPr>
        </p:nvSpPr>
        <p:spPr>
          <a:xfrm>
            <a:off x="2368350" y="1692250"/>
            <a:ext cx="4407300" cy="10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5"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6" name="Google Shape;526;p42"/>
          <p:cNvGrpSpPr/>
          <p:nvPr/>
        </p:nvGrpSpPr>
        <p:grpSpPr>
          <a:xfrm flipH="1" rot="-5400000">
            <a:off x="6383883" y="4552131"/>
            <a:ext cx="5076525" cy="971000"/>
            <a:chOff x="4434345" y="4599425"/>
            <a:chExt cx="5076525" cy="971000"/>
          </a:xfrm>
        </p:grpSpPr>
        <p:sp>
          <p:nvSpPr>
            <p:cNvPr id="527" name="Google Shape;527;p42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2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" name="Google Shape;529;p42"/>
          <p:cNvGrpSpPr/>
          <p:nvPr/>
        </p:nvGrpSpPr>
        <p:grpSpPr>
          <a:xfrm>
            <a:off x="-240565" y="-640300"/>
            <a:ext cx="941825" cy="3547300"/>
            <a:chOff x="-228600" y="-106900"/>
            <a:chExt cx="941825" cy="3547300"/>
          </a:xfrm>
        </p:grpSpPr>
        <p:sp>
          <p:nvSpPr>
            <p:cNvPr id="530" name="Google Shape;530;p42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2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2" name="Google Shape;532;p42"/>
          <p:cNvSpPr/>
          <p:nvPr/>
        </p:nvSpPr>
        <p:spPr>
          <a:xfrm flipH="1">
            <a:off x="8351498" y="415181"/>
            <a:ext cx="248701" cy="248641"/>
          </a:xfrm>
          <a:custGeom>
            <a:rect b="b" l="l" r="r" t="t"/>
            <a:pathLst>
              <a:path extrusionOk="0" h="4104" w="4105">
                <a:moveTo>
                  <a:pt x="791" y="0"/>
                </a:moveTo>
                <a:lnTo>
                  <a:pt x="1" y="760"/>
                </a:lnTo>
                <a:lnTo>
                  <a:pt x="1277" y="2037"/>
                </a:lnTo>
                <a:lnTo>
                  <a:pt x="1" y="3313"/>
                </a:lnTo>
                <a:lnTo>
                  <a:pt x="791" y="4104"/>
                </a:lnTo>
                <a:lnTo>
                  <a:pt x="2037" y="2827"/>
                </a:lnTo>
                <a:lnTo>
                  <a:pt x="3314" y="4104"/>
                </a:lnTo>
                <a:lnTo>
                  <a:pt x="4104" y="3313"/>
                </a:lnTo>
                <a:lnTo>
                  <a:pt x="2828" y="2037"/>
                </a:lnTo>
                <a:lnTo>
                  <a:pt x="4104" y="760"/>
                </a:lnTo>
                <a:lnTo>
                  <a:pt x="3314" y="0"/>
                </a:lnTo>
                <a:lnTo>
                  <a:pt x="2037" y="1277"/>
                </a:lnTo>
                <a:lnTo>
                  <a:pt x="79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3" name="Google Shape;533;p42"/>
          <p:cNvGrpSpPr/>
          <p:nvPr/>
        </p:nvGrpSpPr>
        <p:grpSpPr>
          <a:xfrm flipH="1">
            <a:off x="191079" y="4170410"/>
            <a:ext cx="248692" cy="429003"/>
            <a:chOff x="918975" y="2904600"/>
            <a:chExt cx="107925" cy="186175"/>
          </a:xfrm>
        </p:grpSpPr>
        <p:sp>
          <p:nvSpPr>
            <p:cNvPr id="534" name="Google Shape;534;p42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42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6" name="Google Shape;536;p42"/>
          <p:cNvSpPr/>
          <p:nvPr/>
        </p:nvSpPr>
        <p:spPr>
          <a:xfrm flipH="1">
            <a:off x="1144297" y="199957"/>
            <a:ext cx="248695" cy="215215"/>
          </a:xfrm>
          <a:custGeom>
            <a:rect b="b" l="l" r="r" t="t"/>
            <a:pathLst>
              <a:path extrusionOk="0" h="3709" w="4286">
                <a:moveTo>
                  <a:pt x="2158" y="0"/>
                </a:moveTo>
                <a:lnTo>
                  <a:pt x="0" y="3709"/>
                </a:lnTo>
                <a:lnTo>
                  <a:pt x="4286" y="3709"/>
                </a:lnTo>
                <a:lnTo>
                  <a:pt x="21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7"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8" name="Google Shape;538;p43"/>
          <p:cNvGrpSpPr/>
          <p:nvPr/>
        </p:nvGrpSpPr>
        <p:grpSpPr>
          <a:xfrm flipH="1">
            <a:off x="-762001" y="4599425"/>
            <a:ext cx="5076525" cy="971000"/>
            <a:chOff x="4434345" y="4599425"/>
            <a:chExt cx="5076525" cy="971000"/>
          </a:xfrm>
        </p:grpSpPr>
        <p:sp>
          <p:nvSpPr>
            <p:cNvPr id="539" name="Google Shape;539;p43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43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" name="Google Shape;541;p43"/>
          <p:cNvGrpSpPr/>
          <p:nvPr/>
        </p:nvGrpSpPr>
        <p:grpSpPr>
          <a:xfrm rot="10800000">
            <a:off x="8438878" y="-1029143"/>
            <a:ext cx="941825" cy="3547300"/>
            <a:chOff x="-228600" y="-106900"/>
            <a:chExt cx="941825" cy="3547300"/>
          </a:xfrm>
        </p:grpSpPr>
        <p:sp>
          <p:nvSpPr>
            <p:cNvPr id="542" name="Google Shape;542;p43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43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4" name="Google Shape;544;p43"/>
          <p:cNvSpPr/>
          <p:nvPr/>
        </p:nvSpPr>
        <p:spPr>
          <a:xfrm>
            <a:off x="8583708" y="4599431"/>
            <a:ext cx="248701" cy="248641"/>
          </a:xfrm>
          <a:custGeom>
            <a:rect b="b" l="l" r="r" t="t"/>
            <a:pathLst>
              <a:path extrusionOk="0" h="4104" w="4105">
                <a:moveTo>
                  <a:pt x="791" y="0"/>
                </a:moveTo>
                <a:lnTo>
                  <a:pt x="1" y="760"/>
                </a:lnTo>
                <a:lnTo>
                  <a:pt x="1277" y="2037"/>
                </a:lnTo>
                <a:lnTo>
                  <a:pt x="1" y="3313"/>
                </a:lnTo>
                <a:lnTo>
                  <a:pt x="791" y="4104"/>
                </a:lnTo>
                <a:lnTo>
                  <a:pt x="2037" y="2827"/>
                </a:lnTo>
                <a:lnTo>
                  <a:pt x="3314" y="4104"/>
                </a:lnTo>
                <a:lnTo>
                  <a:pt x="4104" y="3313"/>
                </a:lnTo>
                <a:lnTo>
                  <a:pt x="2828" y="2037"/>
                </a:lnTo>
                <a:lnTo>
                  <a:pt x="4104" y="760"/>
                </a:lnTo>
                <a:lnTo>
                  <a:pt x="3314" y="0"/>
                </a:lnTo>
                <a:lnTo>
                  <a:pt x="2037" y="1277"/>
                </a:lnTo>
                <a:lnTo>
                  <a:pt x="79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5" name="Google Shape;545;p43"/>
          <p:cNvGrpSpPr/>
          <p:nvPr/>
        </p:nvGrpSpPr>
        <p:grpSpPr>
          <a:xfrm>
            <a:off x="472637" y="529998"/>
            <a:ext cx="248692" cy="429003"/>
            <a:chOff x="918975" y="2904600"/>
            <a:chExt cx="107925" cy="186175"/>
          </a:xfrm>
        </p:grpSpPr>
        <p:sp>
          <p:nvSpPr>
            <p:cNvPr id="546" name="Google Shape;546;p43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43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type="title"/>
          </p:nvPr>
        </p:nvSpPr>
        <p:spPr>
          <a:xfrm>
            <a:off x="890550" y="546950"/>
            <a:ext cx="73629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3" name="Google Shape;43;p6"/>
          <p:cNvGrpSpPr/>
          <p:nvPr/>
        </p:nvGrpSpPr>
        <p:grpSpPr>
          <a:xfrm rot="10800000">
            <a:off x="-1634606" y="4599421"/>
            <a:ext cx="5076525" cy="971000"/>
            <a:chOff x="4434345" y="4599425"/>
            <a:chExt cx="5076525" cy="971000"/>
          </a:xfrm>
        </p:grpSpPr>
        <p:sp>
          <p:nvSpPr>
            <p:cNvPr id="44" name="Google Shape;44;p6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6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" name="Google Shape;46;p6"/>
          <p:cNvGrpSpPr/>
          <p:nvPr/>
        </p:nvGrpSpPr>
        <p:grpSpPr>
          <a:xfrm flipH="1" rot="10800000">
            <a:off x="8430014" y="-206543"/>
            <a:ext cx="941825" cy="3547300"/>
            <a:chOff x="-228600" y="-106900"/>
            <a:chExt cx="941825" cy="3547300"/>
          </a:xfrm>
        </p:grpSpPr>
        <p:sp>
          <p:nvSpPr>
            <p:cNvPr id="47" name="Google Shape;47;p6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6"/>
          <p:cNvSpPr/>
          <p:nvPr/>
        </p:nvSpPr>
        <p:spPr>
          <a:xfrm flipH="1">
            <a:off x="337206" y="387644"/>
            <a:ext cx="248695" cy="215215"/>
          </a:xfrm>
          <a:custGeom>
            <a:rect b="b" l="l" r="r" t="t"/>
            <a:pathLst>
              <a:path extrusionOk="0" h="3709" w="4286">
                <a:moveTo>
                  <a:pt x="2158" y="0"/>
                </a:moveTo>
                <a:lnTo>
                  <a:pt x="0" y="3709"/>
                </a:lnTo>
                <a:lnTo>
                  <a:pt x="4286" y="3709"/>
                </a:lnTo>
                <a:lnTo>
                  <a:pt x="21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/>
          <p:nvPr>
            <p:ph type="title"/>
          </p:nvPr>
        </p:nvSpPr>
        <p:spPr>
          <a:xfrm>
            <a:off x="4766300" y="1163275"/>
            <a:ext cx="3664500" cy="51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" type="body"/>
          </p:nvPr>
        </p:nvSpPr>
        <p:spPr>
          <a:xfrm>
            <a:off x="4766300" y="1936025"/>
            <a:ext cx="3664500" cy="20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7"/>
          <p:cNvSpPr/>
          <p:nvPr>
            <p:ph idx="2" type="pic"/>
          </p:nvPr>
        </p:nvSpPr>
        <p:spPr>
          <a:xfrm>
            <a:off x="0" y="0"/>
            <a:ext cx="43734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54" name="Google Shape;54;p7"/>
          <p:cNvGrpSpPr/>
          <p:nvPr/>
        </p:nvGrpSpPr>
        <p:grpSpPr>
          <a:xfrm flipH="1">
            <a:off x="6368420" y="-431500"/>
            <a:ext cx="5076525" cy="971000"/>
            <a:chOff x="4434345" y="4599425"/>
            <a:chExt cx="5076525" cy="971000"/>
          </a:xfrm>
        </p:grpSpPr>
        <p:sp>
          <p:nvSpPr>
            <p:cNvPr id="55" name="Google Shape;55;p7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7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" name="Google Shape;57;p7"/>
          <p:cNvGrpSpPr/>
          <p:nvPr/>
        </p:nvGrpSpPr>
        <p:grpSpPr>
          <a:xfrm>
            <a:off x="8604758" y="4384923"/>
            <a:ext cx="248692" cy="429003"/>
            <a:chOff x="918975" y="2904600"/>
            <a:chExt cx="107925" cy="186175"/>
          </a:xfrm>
        </p:grpSpPr>
        <p:sp>
          <p:nvSpPr>
            <p:cNvPr id="58" name="Google Shape;58;p7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 txBox="1"/>
          <p:nvPr>
            <p:ph type="title"/>
          </p:nvPr>
        </p:nvSpPr>
        <p:spPr>
          <a:xfrm>
            <a:off x="707825" y="1390050"/>
            <a:ext cx="7722900" cy="236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62" name="Google Shape;62;p8"/>
          <p:cNvGrpSpPr/>
          <p:nvPr/>
        </p:nvGrpSpPr>
        <p:grpSpPr>
          <a:xfrm flipH="1">
            <a:off x="419484" y="4304971"/>
            <a:ext cx="587497" cy="588914"/>
            <a:chOff x="1190250" y="2215375"/>
            <a:chExt cx="326025" cy="326775"/>
          </a:xfrm>
        </p:grpSpPr>
        <p:sp>
          <p:nvSpPr>
            <p:cNvPr id="63" name="Google Shape;63;p8"/>
            <p:cNvSpPr/>
            <p:nvPr/>
          </p:nvSpPr>
          <p:spPr>
            <a:xfrm>
              <a:off x="1225975" y="2251850"/>
              <a:ext cx="254575" cy="253825"/>
            </a:xfrm>
            <a:custGeom>
              <a:rect b="b" l="l" r="r" t="t"/>
              <a:pathLst>
                <a:path extrusionOk="0" fill="none" h="10153" w="10183">
                  <a:moveTo>
                    <a:pt x="9210" y="10152"/>
                  </a:moveTo>
                  <a:lnTo>
                    <a:pt x="973" y="10152"/>
                  </a:lnTo>
                  <a:cubicBezTo>
                    <a:pt x="426" y="10152"/>
                    <a:pt x="0" y="9727"/>
                    <a:pt x="0" y="9180"/>
                  </a:cubicBezTo>
                  <a:lnTo>
                    <a:pt x="0" y="973"/>
                  </a:lnTo>
                  <a:cubicBezTo>
                    <a:pt x="0" y="426"/>
                    <a:pt x="426" y="0"/>
                    <a:pt x="973" y="0"/>
                  </a:cubicBezTo>
                  <a:lnTo>
                    <a:pt x="9210" y="0"/>
                  </a:lnTo>
                  <a:cubicBezTo>
                    <a:pt x="9727" y="0"/>
                    <a:pt x="10183" y="426"/>
                    <a:pt x="10183" y="973"/>
                  </a:cubicBezTo>
                  <a:lnTo>
                    <a:pt x="10183" y="9180"/>
                  </a:lnTo>
                  <a:cubicBezTo>
                    <a:pt x="10183" y="9727"/>
                    <a:pt x="9727" y="10152"/>
                    <a:pt x="9210" y="10152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57000">
              <a:solidFill>
                <a:srgbClr val="00237D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8"/>
            <p:cNvSpPr/>
            <p:nvPr/>
          </p:nvSpPr>
          <p:spPr>
            <a:xfrm>
              <a:off x="1265475" y="2291350"/>
              <a:ext cx="175575" cy="174800"/>
            </a:xfrm>
            <a:custGeom>
              <a:rect b="b" l="l" r="r" t="t"/>
              <a:pathLst>
                <a:path extrusionOk="0" h="6992" w="7023">
                  <a:moveTo>
                    <a:pt x="579" y="1"/>
                  </a:moveTo>
                  <a:cubicBezTo>
                    <a:pt x="275" y="1"/>
                    <a:pt x="1" y="244"/>
                    <a:pt x="1" y="578"/>
                  </a:cubicBezTo>
                  <a:lnTo>
                    <a:pt x="1" y="6414"/>
                  </a:lnTo>
                  <a:cubicBezTo>
                    <a:pt x="1" y="6749"/>
                    <a:pt x="275" y="6992"/>
                    <a:pt x="579" y="6992"/>
                  </a:cubicBezTo>
                  <a:lnTo>
                    <a:pt x="6445" y="6992"/>
                  </a:lnTo>
                  <a:cubicBezTo>
                    <a:pt x="6749" y="6992"/>
                    <a:pt x="7022" y="6749"/>
                    <a:pt x="7022" y="6414"/>
                  </a:cubicBezTo>
                  <a:lnTo>
                    <a:pt x="7022" y="578"/>
                  </a:lnTo>
                  <a:cubicBezTo>
                    <a:pt x="7022" y="244"/>
                    <a:pt x="6749" y="1"/>
                    <a:pt x="6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8"/>
            <p:cNvSpPr/>
            <p:nvPr/>
          </p:nvSpPr>
          <p:spPr>
            <a:xfrm>
              <a:off x="1265475" y="2215375"/>
              <a:ext cx="21325" cy="57775"/>
            </a:xfrm>
            <a:custGeom>
              <a:rect b="b" l="l" r="r" t="t"/>
              <a:pathLst>
                <a:path extrusionOk="0" h="2311" w="853">
                  <a:moveTo>
                    <a:pt x="427" y="0"/>
                  </a:moveTo>
                  <a:cubicBezTo>
                    <a:pt x="214" y="0"/>
                    <a:pt x="1" y="213"/>
                    <a:pt x="1" y="426"/>
                  </a:cubicBezTo>
                  <a:lnTo>
                    <a:pt x="1" y="1885"/>
                  </a:lnTo>
                  <a:cubicBezTo>
                    <a:pt x="1" y="2128"/>
                    <a:pt x="214" y="2310"/>
                    <a:pt x="427" y="2310"/>
                  </a:cubicBezTo>
                  <a:cubicBezTo>
                    <a:pt x="670" y="2310"/>
                    <a:pt x="852" y="2128"/>
                    <a:pt x="852" y="1885"/>
                  </a:cubicBezTo>
                  <a:lnTo>
                    <a:pt x="852" y="426"/>
                  </a:lnTo>
                  <a:cubicBezTo>
                    <a:pt x="852" y="213"/>
                    <a:pt x="670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8"/>
            <p:cNvSpPr/>
            <p:nvPr/>
          </p:nvSpPr>
          <p:spPr>
            <a:xfrm>
              <a:off x="1317150" y="2215375"/>
              <a:ext cx="21300" cy="57775"/>
            </a:xfrm>
            <a:custGeom>
              <a:rect b="b" l="l" r="r" t="t"/>
              <a:pathLst>
                <a:path extrusionOk="0" h="2311" w="852">
                  <a:moveTo>
                    <a:pt x="426" y="0"/>
                  </a:moveTo>
                  <a:cubicBezTo>
                    <a:pt x="183" y="0"/>
                    <a:pt x="1" y="213"/>
                    <a:pt x="1" y="426"/>
                  </a:cubicBezTo>
                  <a:lnTo>
                    <a:pt x="1" y="1885"/>
                  </a:lnTo>
                  <a:cubicBezTo>
                    <a:pt x="1" y="2128"/>
                    <a:pt x="183" y="2310"/>
                    <a:pt x="426" y="2310"/>
                  </a:cubicBezTo>
                  <a:cubicBezTo>
                    <a:pt x="670" y="2310"/>
                    <a:pt x="852" y="2128"/>
                    <a:pt x="852" y="1885"/>
                  </a:cubicBezTo>
                  <a:lnTo>
                    <a:pt x="852" y="426"/>
                  </a:lnTo>
                  <a:cubicBezTo>
                    <a:pt x="852" y="213"/>
                    <a:pt x="670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8"/>
            <p:cNvSpPr/>
            <p:nvPr/>
          </p:nvSpPr>
          <p:spPr>
            <a:xfrm>
              <a:off x="1368075" y="2215375"/>
              <a:ext cx="21300" cy="57775"/>
            </a:xfrm>
            <a:custGeom>
              <a:rect b="b" l="l" r="r" t="t"/>
              <a:pathLst>
                <a:path extrusionOk="0" h="2311" w="852">
                  <a:moveTo>
                    <a:pt x="426" y="0"/>
                  </a:moveTo>
                  <a:cubicBezTo>
                    <a:pt x="183" y="0"/>
                    <a:pt x="0" y="213"/>
                    <a:pt x="0" y="426"/>
                  </a:cubicBezTo>
                  <a:lnTo>
                    <a:pt x="0" y="1885"/>
                  </a:lnTo>
                  <a:cubicBezTo>
                    <a:pt x="0" y="2128"/>
                    <a:pt x="183" y="2310"/>
                    <a:pt x="426" y="2310"/>
                  </a:cubicBezTo>
                  <a:cubicBezTo>
                    <a:pt x="669" y="2310"/>
                    <a:pt x="851" y="2128"/>
                    <a:pt x="851" y="1885"/>
                  </a:cubicBezTo>
                  <a:lnTo>
                    <a:pt x="851" y="426"/>
                  </a:lnTo>
                  <a:cubicBezTo>
                    <a:pt x="851" y="213"/>
                    <a:pt x="669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1418975" y="2215375"/>
              <a:ext cx="22075" cy="57775"/>
            </a:xfrm>
            <a:custGeom>
              <a:rect b="b" l="l" r="r" t="t"/>
              <a:pathLst>
                <a:path extrusionOk="0" h="2311" w="883">
                  <a:moveTo>
                    <a:pt x="457" y="0"/>
                  </a:moveTo>
                  <a:cubicBezTo>
                    <a:pt x="214" y="0"/>
                    <a:pt x="1" y="213"/>
                    <a:pt x="1" y="426"/>
                  </a:cubicBezTo>
                  <a:lnTo>
                    <a:pt x="1" y="1885"/>
                  </a:lnTo>
                  <a:cubicBezTo>
                    <a:pt x="1" y="2128"/>
                    <a:pt x="214" y="2310"/>
                    <a:pt x="457" y="2310"/>
                  </a:cubicBezTo>
                  <a:cubicBezTo>
                    <a:pt x="670" y="2310"/>
                    <a:pt x="882" y="2128"/>
                    <a:pt x="882" y="1885"/>
                  </a:cubicBezTo>
                  <a:lnTo>
                    <a:pt x="882" y="426"/>
                  </a:lnTo>
                  <a:cubicBezTo>
                    <a:pt x="882" y="213"/>
                    <a:pt x="670" y="0"/>
                    <a:pt x="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1265475" y="2484375"/>
              <a:ext cx="21325" cy="57775"/>
            </a:xfrm>
            <a:custGeom>
              <a:rect b="b" l="l" r="r" t="t"/>
              <a:pathLst>
                <a:path extrusionOk="0" h="2311" w="853">
                  <a:moveTo>
                    <a:pt x="427" y="0"/>
                  </a:moveTo>
                  <a:cubicBezTo>
                    <a:pt x="214" y="0"/>
                    <a:pt x="1" y="183"/>
                    <a:pt x="1" y="426"/>
                  </a:cubicBezTo>
                  <a:lnTo>
                    <a:pt x="1" y="1885"/>
                  </a:lnTo>
                  <a:cubicBezTo>
                    <a:pt x="1" y="2098"/>
                    <a:pt x="214" y="2310"/>
                    <a:pt x="427" y="2310"/>
                  </a:cubicBezTo>
                  <a:cubicBezTo>
                    <a:pt x="670" y="2310"/>
                    <a:pt x="852" y="2098"/>
                    <a:pt x="852" y="1885"/>
                  </a:cubicBezTo>
                  <a:lnTo>
                    <a:pt x="852" y="426"/>
                  </a:lnTo>
                  <a:cubicBezTo>
                    <a:pt x="852" y="183"/>
                    <a:pt x="670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1317150" y="2484375"/>
              <a:ext cx="21300" cy="57775"/>
            </a:xfrm>
            <a:custGeom>
              <a:rect b="b" l="l" r="r" t="t"/>
              <a:pathLst>
                <a:path extrusionOk="0" h="2311" w="852">
                  <a:moveTo>
                    <a:pt x="426" y="0"/>
                  </a:moveTo>
                  <a:cubicBezTo>
                    <a:pt x="183" y="0"/>
                    <a:pt x="1" y="183"/>
                    <a:pt x="1" y="426"/>
                  </a:cubicBezTo>
                  <a:lnTo>
                    <a:pt x="1" y="1885"/>
                  </a:lnTo>
                  <a:cubicBezTo>
                    <a:pt x="1" y="2098"/>
                    <a:pt x="183" y="2310"/>
                    <a:pt x="426" y="2310"/>
                  </a:cubicBezTo>
                  <a:cubicBezTo>
                    <a:pt x="670" y="2310"/>
                    <a:pt x="852" y="2098"/>
                    <a:pt x="852" y="1885"/>
                  </a:cubicBezTo>
                  <a:lnTo>
                    <a:pt x="852" y="426"/>
                  </a:lnTo>
                  <a:cubicBezTo>
                    <a:pt x="852" y="183"/>
                    <a:pt x="670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1368075" y="2484375"/>
              <a:ext cx="21300" cy="57775"/>
            </a:xfrm>
            <a:custGeom>
              <a:rect b="b" l="l" r="r" t="t"/>
              <a:pathLst>
                <a:path extrusionOk="0" h="2311" w="852">
                  <a:moveTo>
                    <a:pt x="426" y="0"/>
                  </a:moveTo>
                  <a:cubicBezTo>
                    <a:pt x="183" y="0"/>
                    <a:pt x="0" y="183"/>
                    <a:pt x="0" y="426"/>
                  </a:cubicBezTo>
                  <a:lnTo>
                    <a:pt x="0" y="1885"/>
                  </a:lnTo>
                  <a:cubicBezTo>
                    <a:pt x="0" y="2098"/>
                    <a:pt x="183" y="2310"/>
                    <a:pt x="426" y="2310"/>
                  </a:cubicBezTo>
                  <a:cubicBezTo>
                    <a:pt x="669" y="2310"/>
                    <a:pt x="851" y="2098"/>
                    <a:pt x="851" y="1885"/>
                  </a:cubicBezTo>
                  <a:lnTo>
                    <a:pt x="851" y="426"/>
                  </a:lnTo>
                  <a:cubicBezTo>
                    <a:pt x="851" y="183"/>
                    <a:pt x="669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>
              <a:off x="1418975" y="2484375"/>
              <a:ext cx="22075" cy="57775"/>
            </a:xfrm>
            <a:custGeom>
              <a:rect b="b" l="l" r="r" t="t"/>
              <a:pathLst>
                <a:path extrusionOk="0" h="2311" w="883">
                  <a:moveTo>
                    <a:pt x="457" y="0"/>
                  </a:moveTo>
                  <a:cubicBezTo>
                    <a:pt x="214" y="0"/>
                    <a:pt x="1" y="183"/>
                    <a:pt x="1" y="426"/>
                  </a:cubicBezTo>
                  <a:lnTo>
                    <a:pt x="1" y="1885"/>
                  </a:lnTo>
                  <a:cubicBezTo>
                    <a:pt x="1" y="2098"/>
                    <a:pt x="214" y="2310"/>
                    <a:pt x="457" y="2310"/>
                  </a:cubicBezTo>
                  <a:cubicBezTo>
                    <a:pt x="670" y="2310"/>
                    <a:pt x="882" y="2098"/>
                    <a:pt x="882" y="1885"/>
                  </a:cubicBezTo>
                  <a:lnTo>
                    <a:pt x="882" y="426"/>
                  </a:lnTo>
                  <a:cubicBezTo>
                    <a:pt x="882" y="183"/>
                    <a:pt x="670" y="0"/>
                    <a:pt x="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1458500" y="22913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1"/>
                  </a:moveTo>
                  <a:cubicBezTo>
                    <a:pt x="213" y="1"/>
                    <a:pt x="1" y="183"/>
                    <a:pt x="1" y="426"/>
                  </a:cubicBezTo>
                  <a:cubicBezTo>
                    <a:pt x="1" y="670"/>
                    <a:pt x="213" y="852"/>
                    <a:pt x="426" y="852"/>
                  </a:cubicBezTo>
                  <a:lnTo>
                    <a:pt x="1885" y="852"/>
                  </a:lnTo>
                  <a:cubicBezTo>
                    <a:pt x="2128" y="852"/>
                    <a:pt x="2311" y="670"/>
                    <a:pt x="2311" y="426"/>
                  </a:cubicBezTo>
                  <a:cubicBezTo>
                    <a:pt x="2311" y="183"/>
                    <a:pt x="2128" y="1"/>
                    <a:pt x="1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1458500" y="2342275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0"/>
                  </a:moveTo>
                  <a:cubicBezTo>
                    <a:pt x="213" y="0"/>
                    <a:pt x="1" y="183"/>
                    <a:pt x="1" y="426"/>
                  </a:cubicBezTo>
                  <a:cubicBezTo>
                    <a:pt x="1" y="669"/>
                    <a:pt x="213" y="851"/>
                    <a:pt x="426" y="851"/>
                  </a:cubicBezTo>
                  <a:lnTo>
                    <a:pt x="1885" y="851"/>
                  </a:lnTo>
                  <a:cubicBezTo>
                    <a:pt x="2128" y="851"/>
                    <a:pt x="2311" y="669"/>
                    <a:pt x="2311" y="426"/>
                  </a:cubicBezTo>
                  <a:cubicBezTo>
                    <a:pt x="2311" y="183"/>
                    <a:pt x="2128" y="0"/>
                    <a:pt x="1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1458500" y="23939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0"/>
                  </a:moveTo>
                  <a:cubicBezTo>
                    <a:pt x="213" y="0"/>
                    <a:pt x="1" y="183"/>
                    <a:pt x="1" y="426"/>
                  </a:cubicBezTo>
                  <a:cubicBezTo>
                    <a:pt x="1" y="639"/>
                    <a:pt x="213" y="851"/>
                    <a:pt x="426" y="851"/>
                  </a:cubicBezTo>
                  <a:lnTo>
                    <a:pt x="1885" y="851"/>
                  </a:lnTo>
                  <a:cubicBezTo>
                    <a:pt x="2128" y="851"/>
                    <a:pt x="2311" y="639"/>
                    <a:pt x="2311" y="426"/>
                  </a:cubicBezTo>
                  <a:cubicBezTo>
                    <a:pt x="2311" y="183"/>
                    <a:pt x="2128" y="0"/>
                    <a:pt x="1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1458500" y="24448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1"/>
                  </a:moveTo>
                  <a:cubicBezTo>
                    <a:pt x="213" y="1"/>
                    <a:pt x="1" y="183"/>
                    <a:pt x="1" y="426"/>
                  </a:cubicBezTo>
                  <a:cubicBezTo>
                    <a:pt x="1" y="669"/>
                    <a:pt x="213" y="852"/>
                    <a:pt x="426" y="852"/>
                  </a:cubicBezTo>
                  <a:lnTo>
                    <a:pt x="1885" y="852"/>
                  </a:lnTo>
                  <a:cubicBezTo>
                    <a:pt x="2128" y="852"/>
                    <a:pt x="2311" y="669"/>
                    <a:pt x="2311" y="426"/>
                  </a:cubicBezTo>
                  <a:cubicBezTo>
                    <a:pt x="2311" y="183"/>
                    <a:pt x="2128" y="1"/>
                    <a:pt x="1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1190250" y="22913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1"/>
                  </a:moveTo>
                  <a:cubicBezTo>
                    <a:pt x="183" y="1"/>
                    <a:pt x="1" y="183"/>
                    <a:pt x="1" y="426"/>
                  </a:cubicBezTo>
                  <a:cubicBezTo>
                    <a:pt x="1" y="670"/>
                    <a:pt x="183" y="852"/>
                    <a:pt x="426" y="852"/>
                  </a:cubicBezTo>
                  <a:lnTo>
                    <a:pt x="1885" y="852"/>
                  </a:lnTo>
                  <a:cubicBezTo>
                    <a:pt x="2098" y="852"/>
                    <a:pt x="2311" y="670"/>
                    <a:pt x="2311" y="426"/>
                  </a:cubicBezTo>
                  <a:cubicBezTo>
                    <a:pt x="2311" y="183"/>
                    <a:pt x="2098" y="1"/>
                    <a:pt x="1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1190250" y="2342275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0"/>
                  </a:moveTo>
                  <a:cubicBezTo>
                    <a:pt x="183" y="0"/>
                    <a:pt x="1" y="183"/>
                    <a:pt x="1" y="426"/>
                  </a:cubicBezTo>
                  <a:cubicBezTo>
                    <a:pt x="1" y="669"/>
                    <a:pt x="183" y="851"/>
                    <a:pt x="426" y="851"/>
                  </a:cubicBezTo>
                  <a:lnTo>
                    <a:pt x="1885" y="851"/>
                  </a:lnTo>
                  <a:cubicBezTo>
                    <a:pt x="2098" y="851"/>
                    <a:pt x="2311" y="669"/>
                    <a:pt x="2311" y="426"/>
                  </a:cubicBezTo>
                  <a:cubicBezTo>
                    <a:pt x="2311" y="183"/>
                    <a:pt x="2098" y="0"/>
                    <a:pt x="1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1190250" y="23939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0"/>
                  </a:moveTo>
                  <a:cubicBezTo>
                    <a:pt x="183" y="0"/>
                    <a:pt x="1" y="183"/>
                    <a:pt x="1" y="426"/>
                  </a:cubicBezTo>
                  <a:cubicBezTo>
                    <a:pt x="1" y="639"/>
                    <a:pt x="183" y="851"/>
                    <a:pt x="426" y="851"/>
                  </a:cubicBezTo>
                  <a:lnTo>
                    <a:pt x="1885" y="851"/>
                  </a:lnTo>
                  <a:cubicBezTo>
                    <a:pt x="2098" y="851"/>
                    <a:pt x="2311" y="639"/>
                    <a:pt x="2311" y="426"/>
                  </a:cubicBezTo>
                  <a:cubicBezTo>
                    <a:pt x="2311" y="183"/>
                    <a:pt x="2098" y="0"/>
                    <a:pt x="1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>
              <a:off x="1190250" y="24448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1"/>
                  </a:moveTo>
                  <a:cubicBezTo>
                    <a:pt x="183" y="1"/>
                    <a:pt x="1" y="183"/>
                    <a:pt x="1" y="426"/>
                  </a:cubicBezTo>
                  <a:cubicBezTo>
                    <a:pt x="1" y="669"/>
                    <a:pt x="183" y="852"/>
                    <a:pt x="426" y="852"/>
                  </a:cubicBezTo>
                  <a:lnTo>
                    <a:pt x="1885" y="852"/>
                  </a:lnTo>
                  <a:cubicBezTo>
                    <a:pt x="2098" y="852"/>
                    <a:pt x="2311" y="669"/>
                    <a:pt x="2311" y="426"/>
                  </a:cubicBezTo>
                  <a:cubicBezTo>
                    <a:pt x="2311" y="183"/>
                    <a:pt x="2098" y="1"/>
                    <a:pt x="1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" name="Google Shape;81;p8"/>
          <p:cNvGrpSpPr/>
          <p:nvPr/>
        </p:nvGrpSpPr>
        <p:grpSpPr>
          <a:xfrm>
            <a:off x="5523378" y="4599425"/>
            <a:ext cx="5076525" cy="971000"/>
            <a:chOff x="4434345" y="4599425"/>
            <a:chExt cx="5076525" cy="971000"/>
          </a:xfrm>
        </p:grpSpPr>
        <p:sp>
          <p:nvSpPr>
            <p:cNvPr id="82" name="Google Shape;82;p8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" name="Google Shape;84;p8"/>
          <p:cNvGrpSpPr/>
          <p:nvPr/>
        </p:nvGrpSpPr>
        <p:grpSpPr>
          <a:xfrm flipH="1" rot="-5400000">
            <a:off x="798208" y="-1705058"/>
            <a:ext cx="941825" cy="3547300"/>
            <a:chOff x="-228600" y="-106900"/>
            <a:chExt cx="941825" cy="3547300"/>
          </a:xfrm>
        </p:grpSpPr>
        <p:sp>
          <p:nvSpPr>
            <p:cNvPr id="85" name="Google Shape;85;p8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" name="Google Shape;87;p8"/>
          <p:cNvGrpSpPr/>
          <p:nvPr/>
        </p:nvGrpSpPr>
        <p:grpSpPr>
          <a:xfrm flipH="1">
            <a:off x="8516399" y="324998"/>
            <a:ext cx="248692" cy="429003"/>
            <a:chOff x="918975" y="2904600"/>
            <a:chExt cx="107925" cy="186175"/>
          </a:xfrm>
        </p:grpSpPr>
        <p:sp>
          <p:nvSpPr>
            <p:cNvPr id="88" name="Google Shape;88;p8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9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9"/>
          <p:cNvSpPr txBox="1"/>
          <p:nvPr>
            <p:ph type="title"/>
          </p:nvPr>
        </p:nvSpPr>
        <p:spPr>
          <a:xfrm>
            <a:off x="2085976" y="1419375"/>
            <a:ext cx="4972200" cy="146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3" name="Google Shape;93;p9"/>
          <p:cNvSpPr txBox="1"/>
          <p:nvPr>
            <p:ph idx="1" type="subTitle"/>
          </p:nvPr>
        </p:nvSpPr>
        <p:spPr>
          <a:xfrm>
            <a:off x="1998550" y="2976525"/>
            <a:ext cx="5147100" cy="7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0"/>
          <p:cNvSpPr/>
          <p:nvPr>
            <p:ph idx="2" type="pic"/>
          </p:nvPr>
        </p:nvSpPr>
        <p:spPr>
          <a:xfrm flipH="1">
            <a:off x="3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10"/>
          <p:cNvSpPr txBox="1"/>
          <p:nvPr>
            <p:ph type="title"/>
          </p:nvPr>
        </p:nvSpPr>
        <p:spPr>
          <a:xfrm>
            <a:off x="713225" y="539500"/>
            <a:ext cx="2699400" cy="2299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43" Type="http://schemas.openxmlformats.org/officeDocument/2006/relationships/theme" Target="../theme/theme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ono"/>
              <a:buNone/>
              <a:defRPr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ono"/>
              <a:buNone/>
              <a:defRPr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ono"/>
              <a:buNone/>
              <a:defRPr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ono"/>
              <a:buNone/>
              <a:defRPr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ono"/>
              <a:buNone/>
              <a:defRPr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ono"/>
              <a:buNone/>
              <a:defRPr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ono"/>
              <a:buNone/>
              <a:defRPr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ono"/>
              <a:buNone/>
              <a:defRPr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ono"/>
              <a:buNone/>
              <a:defRPr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251600"/>
            <a:ext cx="7717500" cy="3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449">
          <p15:clr>
            <a:srgbClr val="E46962"/>
          </p15:clr>
        </p15:guide>
        <p15:guide id="4" pos="5311">
          <p15:clr>
            <a:srgbClr val="E46962"/>
          </p15:clr>
        </p15:guide>
        <p15:guide id="5" orient="horz" pos="340">
          <p15:clr>
            <a:srgbClr val="E46962"/>
          </p15:clr>
        </p15:guide>
        <p15:guide id="6" orient="horz" pos="2897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5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jpg"/><Relationship Id="rId4" Type="http://schemas.openxmlformats.org/officeDocument/2006/relationships/image" Target="../media/image1.jpg"/><Relationship Id="rId5" Type="http://schemas.openxmlformats.org/officeDocument/2006/relationships/image" Target="../media/image6.jpg"/><Relationship Id="rId6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Google Shape;552;p4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7806" l="0" r="0" t="7798"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  <p:sp>
        <p:nvSpPr>
          <p:cNvPr id="553" name="Google Shape;553;p44"/>
          <p:cNvSpPr/>
          <p:nvPr/>
        </p:nvSpPr>
        <p:spPr>
          <a:xfrm>
            <a:off x="1509700" y="593850"/>
            <a:ext cx="6446700" cy="329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4" name="Google Shape;554;p44"/>
          <p:cNvGrpSpPr/>
          <p:nvPr/>
        </p:nvGrpSpPr>
        <p:grpSpPr>
          <a:xfrm>
            <a:off x="4434345" y="4599425"/>
            <a:ext cx="5076525" cy="971000"/>
            <a:chOff x="4434345" y="4599425"/>
            <a:chExt cx="5076525" cy="971000"/>
          </a:xfrm>
        </p:grpSpPr>
        <p:sp>
          <p:nvSpPr>
            <p:cNvPr id="555" name="Google Shape;555;p44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4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" name="Google Shape;557;p44"/>
          <p:cNvGrpSpPr/>
          <p:nvPr/>
        </p:nvGrpSpPr>
        <p:grpSpPr>
          <a:xfrm>
            <a:off x="-228600" y="-106900"/>
            <a:ext cx="941825" cy="3547300"/>
            <a:chOff x="-228600" y="-106900"/>
            <a:chExt cx="941825" cy="3547300"/>
          </a:xfrm>
        </p:grpSpPr>
        <p:sp>
          <p:nvSpPr>
            <p:cNvPr id="558" name="Google Shape;558;p44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44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0" name="Google Shape;560;p44"/>
          <p:cNvSpPr txBox="1"/>
          <p:nvPr>
            <p:ph idx="1" type="subTitle"/>
          </p:nvPr>
        </p:nvSpPr>
        <p:spPr>
          <a:xfrm>
            <a:off x="1787350" y="3139350"/>
            <a:ext cx="1803300" cy="4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Alejandro Cortijo Benito</a:t>
            </a:r>
            <a:endParaRPr/>
          </a:p>
        </p:txBody>
      </p:sp>
      <p:sp>
        <p:nvSpPr>
          <p:cNvPr id="561" name="Google Shape;561;p44"/>
          <p:cNvSpPr txBox="1"/>
          <p:nvPr>
            <p:ph type="ctrTitle"/>
          </p:nvPr>
        </p:nvSpPr>
        <p:spPr>
          <a:xfrm>
            <a:off x="1787350" y="658675"/>
            <a:ext cx="5891400" cy="24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Implementación de</a:t>
            </a:r>
            <a:r>
              <a:rPr lang="en" sz="4000"/>
              <a:t> una GAN para la reconstrucción de imágenes</a:t>
            </a:r>
            <a:endParaRPr sz="5800">
              <a:solidFill>
                <a:schemeClr val="dk1"/>
              </a:solidFill>
            </a:endParaRPr>
          </a:p>
        </p:txBody>
      </p:sp>
      <p:grpSp>
        <p:nvGrpSpPr>
          <p:cNvPr id="562" name="Google Shape;562;p44"/>
          <p:cNvGrpSpPr/>
          <p:nvPr/>
        </p:nvGrpSpPr>
        <p:grpSpPr>
          <a:xfrm>
            <a:off x="7817151" y="308030"/>
            <a:ext cx="947752" cy="597383"/>
            <a:chOff x="3332400" y="1539825"/>
            <a:chExt cx="585900" cy="369325"/>
          </a:xfrm>
        </p:grpSpPr>
        <p:sp>
          <p:nvSpPr>
            <p:cNvPr id="563" name="Google Shape;563;p44"/>
            <p:cNvSpPr/>
            <p:nvPr/>
          </p:nvSpPr>
          <p:spPr>
            <a:xfrm>
              <a:off x="3332400" y="1802750"/>
              <a:ext cx="277375" cy="30425"/>
            </a:xfrm>
            <a:custGeom>
              <a:rect b="b" l="l" r="r" t="t"/>
              <a:pathLst>
                <a:path extrusionOk="0" h="1217" w="11095">
                  <a:moveTo>
                    <a:pt x="0" y="0"/>
                  </a:moveTo>
                  <a:lnTo>
                    <a:pt x="0" y="1216"/>
                  </a:lnTo>
                  <a:lnTo>
                    <a:pt x="11095" y="1216"/>
                  </a:lnTo>
                  <a:lnTo>
                    <a:pt x="110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4"/>
            <p:cNvSpPr/>
            <p:nvPr/>
          </p:nvSpPr>
          <p:spPr>
            <a:xfrm>
              <a:off x="3332400" y="1878750"/>
              <a:ext cx="91975" cy="30400"/>
            </a:xfrm>
            <a:custGeom>
              <a:rect b="b" l="l" r="r" t="t"/>
              <a:pathLst>
                <a:path extrusionOk="0" h="1216" w="3679">
                  <a:moveTo>
                    <a:pt x="0" y="0"/>
                  </a:moveTo>
                  <a:lnTo>
                    <a:pt x="0" y="1216"/>
                  </a:lnTo>
                  <a:lnTo>
                    <a:pt x="3678" y="1216"/>
                  </a:lnTo>
                  <a:lnTo>
                    <a:pt x="36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4"/>
            <p:cNvSpPr/>
            <p:nvPr/>
          </p:nvSpPr>
          <p:spPr>
            <a:xfrm>
              <a:off x="3332400" y="1539825"/>
              <a:ext cx="159600" cy="190000"/>
            </a:xfrm>
            <a:custGeom>
              <a:rect b="b" l="l" r="r" t="t"/>
              <a:pathLst>
                <a:path extrusionOk="0" h="7600" w="6384">
                  <a:moveTo>
                    <a:pt x="3800" y="1"/>
                  </a:moveTo>
                  <a:lnTo>
                    <a:pt x="0" y="7599"/>
                  </a:lnTo>
                  <a:lnTo>
                    <a:pt x="2584" y="7599"/>
                  </a:lnTo>
                  <a:lnTo>
                    <a:pt x="6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4"/>
            <p:cNvSpPr/>
            <p:nvPr/>
          </p:nvSpPr>
          <p:spPr>
            <a:xfrm>
              <a:off x="3438775" y="1539825"/>
              <a:ext cx="159600" cy="190000"/>
            </a:xfrm>
            <a:custGeom>
              <a:rect b="b" l="l" r="r" t="t"/>
              <a:pathLst>
                <a:path extrusionOk="0" h="7600" w="6384">
                  <a:moveTo>
                    <a:pt x="3800" y="1"/>
                  </a:moveTo>
                  <a:lnTo>
                    <a:pt x="1" y="7599"/>
                  </a:lnTo>
                  <a:lnTo>
                    <a:pt x="2584" y="7599"/>
                  </a:lnTo>
                  <a:lnTo>
                    <a:pt x="6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4"/>
            <p:cNvSpPr/>
            <p:nvPr/>
          </p:nvSpPr>
          <p:spPr>
            <a:xfrm>
              <a:off x="3545925" y="1539825"/>
              <a:ext cx="158850" cy="190000"/>
            </a:xfrm>
            <a:custGeom>
              <a:rect b="b" l="l" r="r" t="t"/>
              <a:pathLst>
                <a:path extrusionOk="0" h="7600" w="6354">
                  <a:moveTo>
                    <a:pt x="3800" y="1"/>
                  </a:moveTo>
                  <a:lnTo>
                    <a:pt x="1" y="7599"/>
                  </a:lnTo>
                  <a:lnTo>
                    <a:pt x="2554" y="7599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4"/>
            <p:cNvSpPr/>
            <p:nvPr/>
          </p:nvSpPr>
          <p:spPr>
            <a:xfrm>
              <a:off x="3652300" y="1539825"/>
              <a:ext cx="159600" cy="190000"/>
            </a:xfrm>
            <a:custGeom>
              <a:rect b="b" l="l" r="r" t="t"/>
              <a:pathLst>
                <a:path extrusionOk="0" h="7600" w="6384">
                  <a:moveTo>
                    <a:pt x="3800" y="1"/>
                  </a:moveTo>
                  <a:lnTo>
                    <a:pt x="1" y="7599"/>
                  </a:lnTo>
                  <a:lnTo>
                    <a:pt x="2585" y="7599"/>
                  </a:lnTo>
                  <a:lnTo>
                    <a:pt x="6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4"/>
            <p:cNvSpPr/>
            <p:nvPr/>
          </p:nvSpPr>
          <p:spPr>
            <a:xfrm>
              <a:off x="3759450" y="1539825"/>
              <a:ext cx="158850" cy="190000"/>
            </a:xfrm>
            <a:custGeom>
              <a:rect b="b" l="l" r="r" t="t"/>
              <a:pathLst>
                <a:path extrusionOk="0" h="7600" w="6354">
                  <a:moveTo>
                    <a:pt x="3800" y="1"/>
                  </a:moveTo>
                  <a:lnTo>
                    <a:pt x="1" y="7599"/>
                  </a:lnTo>
                  <a:lnTo>
                    <a:pt x="2554" y="7599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0" name="Google Shape;570;p44"/>
          <p:cNvSpPr/>
          <p:nvPr/>
        </p:nvSpPr>
        <p:spPr>
          <a:xfrm>
            <a:off x="8569886" y="3764844"/>
            <a:ext cx="248695" cy="215215"/>
          </a:xfrm>
          <a:custGeom>
            <a:rect b="b" l="l" r="r" t="t"/>
            <a:pathLst>
              <a:path extrusionOk="0" h="3709" w="4286">
                <a:moveTo>
                  <a:pt x="2158" y="0"/>
                </a:moveTo>
                <a:lnTo>
                  <a:pt x="0" y="3709"/>
                </a:lnTo>
                <a:lnTo>
                  <a:pt x="4286" y="3709"/>
                </a:lnTo>
                <a:lnTo>
                  <a:pt x="21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44"/>
          <p:cNvSpPr/>
          <p:nvPr/>
        </p:nvSpPr>
        <p:spPr>
          <a:xfrm>
            <a:off x="475769" y="4626025"/>
            <a:ext cx="248702" cy="248702"/>
          </a:xfrm>
          <a:custGeom>
            <a:rect b="b" l="l" r="r" t="t"/>
            <a:pathLst>
              <a:path extrusionOk="0" h="4104" w="4104">
                <a:moveTo>
                  <a:pt x="791" y="1"/>
                </a:moveTo>
                <a:lnTo>
                  <a:pt x="0" y="791"/>
                </a:lnTo>
                <a:lnTo>
                  <a:pt x="1277" y="2067"/>
                </a:lnTo>
                <a:lnTo>
                  <a:pt x="0" y="3344"/>
                </a:lnTo>
                <a:lnTo>
                  <a:pt x="791" y="4104"/>
                </a:lnTo>
                <a:lnTo>
                  <a:pt x="2067" y="2827"/>
                </a:lnTo>
                <a:lnTo>
                  <a:pt x="3344" y="4104"/>
                </a:lnTo>
                <a:lnTo>
                  <a:pt x="4104" y="3344"/>
                </a:lnTo>
                <a:lnTo>
                  <a:pt x="2827" y="2067"/>
                </a:lnTo>
                <a:lnTo>
                  <a:pt x="4104" y="791"/>
                </a:lnTo>
                <a:lnTo>
                  <a:pt x="3344" y="1"/>
                </a:lnTo>
                <a:lnTo>
                  <a:pt x="2067" y="1277"/>
                </a:lnTo>
                <a:lnTo>
                  <a:pt x="79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44"/>
          <p:cNvSpPr/>
          <p:nvPr/>
        </p:nvSpPr>
        <p:spPr>
          <a:xfrm>
            <a:off x="1504404" y="180681"/>
            <a:ext cx="248701" cy="248641"/>
          </a:xfrm>
          <a:custGeom>
            <a:rect b="b" l="l" r="r" t="t"/>
            <a:pathLst>
              <a:path extrusionOk="0" h="4104" w="4105">
                <a:moveTo>
                  <a:pt x="791" y="0"/>
                </a:moveTo>
                <a:lnTo>
                  <a:pt x="1" y="760"/>
                </a:lnTo>
                <a:lnTo>
                  <a:pt x="1277" y="2037"/>
                </a:lnTo>
                <a:lnTo>
                  <a:pt x="1" y="3313"/>
                </a:lnTo>
                <a:lnTo>
                  <a:pt x="791" y="4104"/>
                </a:lnTo>
                <a:lnTo>
                  <a:pt x="2037" y="2827"/>
                </a:lnTo>
                <a:lnTo>
                  <a:pt x="3314" y="4104"/>
                </a:lnTo>
                <a:lnTo>
                  <a:pt x="4104" y="3313"/>
                </a:lnTo>
                <a:lnTo>
                  <a:pt x="2828" y="2037"/>
                </a:lnTo>
                <a:lnTo>
                  <a:pt x="4104" y="760"/>
                </a:lnTo>
                <a:lnTo>
                  <a:pt x="3314" y="0"/>
                </a:lnTo>
                <a:lnTo>
                  <a:pt x="2037" y="1277"/>
                </a:lnTo>
                <a:lnTo>
                  <a:pt x="7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3" name="Google Shape;573;p44"/>
          <p:cNvGrpSpPr/>
          <p:nvPr/>
        </p:nvGrpSpPr>
        <p:grpSpPr>
          <a:xfrm>
            <a:off x="229333" y="2450385"/>
            <a:ext cx="248692" cy="429003"/>
            <a:chOff x="918975" y="2904600"/>
            <a:chExt cx="107925" cy="186175"/>
          </a:xfrm>
        </p:grpSpPr>
        <p:sp>
          <p:nvSpPr>
            <p:cNvPr id="574" name="Google Shape;574;p44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4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6" name="Google Shape;576;p44"/>
          <p:cNvSpPr txBox="1"/>
          <p:nvPr>
            <p:ph idx="1" type="subTitle"/>
          </p:nvPr>
        </p:nvSpPr>
        <p:spPr>
          <a:xfrm>
            <a:off x="3900588" y="3139350"/>
            <a:ext cx="1803300" cy="4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Diego Cruz Cuervo</a:t>
            </a:r>
            <a:endParaRPr/>
          </a:p>
        </p:txBody>
      </p:sp>
      <p:sp>
        <p:nvSpPr>
          <p:cNvPr id="577" name="Google Shape;577;p44"/>
          <p:cNvSpPr txBox="1"/>
          <p:nvPr>
            <p:ph idx="1" type="subTitle"/>
          </p:nvPr>
        </p:nvSpPr>
        <p:spPr>
          <a:xfrm>
            <a:off x="6013850" y="3139350"/>
            <a:ext cx="1803300" cy="4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Álvaro</a:t>
            </a:r>
            <a:r>
              <a:rPr lang="en"/>
              <a:t> Fernández Rubio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53"/>
          <p:cNvSpPr txBox="1"/>
          <p:nvPr>
            <p:ph type="title"/>
          </p:nvPr>
        </p:nvSpPr>
        <p:spPr>
          <a:xfrm>
            <a:off x="890550" y="392775"/>
            <a:ext cx="73629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Generador</a:t>
            </a:r>
            <a:endParaRPr/>
          </a:p>
        </p:txBody>
      </p:sp>
      <p:pic>
        <p:nvPicPr>
          <p:cNvPr id="779" name="Google Shape;779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0550" y="1573900"/>
            <a:ext cx="8130550" cy="272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54"/>
          <p:cNvSpPr txBox="1"/>
          <p:nvPr>
            <p:ph type="title"/>
          </p:nvPr>
        </p:nvSpPr>
        <p:spPr>
          <a:xfrm>
            <a:off x="890550" y="392775"/>
            <a:ext cx="73629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Discriminador</a:t>
            </a:r>
            <a:endParaRPr/>
          </a:p>
        </p:txBody>
      </p:sp>
      <p:pic>
        <p:nvPicPr>
          <p:cNvPr id="785" name="Google Shape;78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8125" y="1501676"/>
            <a:ext cx="7798550" cy="235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0" name="Google Shape;790;p5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4591" r="34387" t="0"/>
          <a:stretch/>
        </p:blipFill>
        <p:spPr>
          <a:xfrm flipH="1">
            <a:off x="3" y="0"/>
            <a:ext cx="4022298" cy="5143501"/>
          </a:xfrm>
          <a:prstGeom prst="rect">
            <a:avLst/>
          </a:prstGeom>
        </p:spPr>
      </p:pic>
      <p:grpSp>
        <p:nvGrpSpPr>
          <p:cNvPr id="791" name="Google Shape;791;p55"/>
          <p:cNvGrpSpPr/>
          <p:nvPr/>
        </p:nvGrpSpPr>
        <p:grpSpPr>
          <a:xfrm rot="5400000">
            <a:off x="-2310530" y="3786481"/>
            <a:ext cx="5076525" cy="971000"/>
            <a:chOff x="4434345" y="4599425"/>
            <a:chExt cx="5076525" cy="971000"/>
          </a:xfrm>
        </p:grpSpPr>
        <p:sp>
          <p:nvSpPr>
            <p:cNvPr id="792" name="Google Shape;792;p55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55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4" name="Google Shape;794;p55"/>
          <p:cNvSpPr txBox="1"/>
          <p:nvPr>
            <p:ph type="title"/>
          </p:nvPr>
        </p:nvSpPr>
        <p:spPr>
          <a:xfrm>
            <a:off x="4766300" y="1163275"/>
            <a:ext cx="36645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Preprocesado</a:t>
            </a:r>
            <a:endParaRPr/>
          </a:p>
        </p:txBody>
      </p:sp>
      <p:sp>
        <p:nvSpPr>
          <p:cNvPr id="795" name="Google Shape;795;p55"/>
          <p:cNvSpPr txBox="1"/>
          <p:nvPr>
            <p:ph idx="1" type="body"/>
          </p:nvPr>
        </p:nvSpPr>
        <p:spPr>
          <a:xfrm>
            <a:off x="4766300" y="1936025"/>
            <a:ext cx="3664500" cy="14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15900" lvl="0" marL="2413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Recortes</a:t>
            </a:r>
            <a:endParaRPr/>
          </a:p>
          <a:p>
            <a:pPr indent="-215900" lvl="0" marL="2413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Redimensionamiento</a:t>
            </a:r>
            <a:endParaRPr/>
          </a:p>
          <a:p>
            <a:pPr indent="-215900" lvl="1" marL="482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LR (50x50 -&gt; 150,150)</a:t>
            </a:r>
            <a:endParaRPr/>
          </a:p>
          <a:p>
            <a:pPr indent="-215900" lvl="1" marL="482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HR (150,150)</a:t>
            </a:r>
            <a:endParaRPr/>
          </a:p>
          <a:p>
            <a:pPr indent="-215900" lvl="0" marL="2413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Normalización [-1,1]</a:t>
            </a:r>
            <a:r>
              <a:rPr lang="en"/>
              <a:t> </a:t>
            </a:r>
            <a:endParaRPr/>
          </a:p>
        </p:txBody>
      </p:sp>
      <p:sp>
        <p:nvSpPr>
          <p:cNvPr id="796" name="Google Shape;796;p55"/>
          <p:cNvSpPr/>
          <p:nvPr/>
        </p:nvSpPr>
        <p:spPr>
          <a:xfrm>
            <a:off x="423754" y="539506"/>
            <a:ext cx="248701" cy="248641"/>
          </a:xfrm>
          <a:custGeom>
            <a:rect b="b" l="l" r="r" t="t"/>
            <a:pathLst>
              <a:path extrusionOk="0" h="4104" w="4105">
                <a:moveTo>
                  <a:pt x="791" y="0"/>
                </a:moveTo>
                <a:lnTo>
                  <a:pt x="1" y="760"/>
                </a:lnTo>
                <a:lnTo>
                  <a:pt x="1277" y="2037"/>
                </a:lnTo>
                <a:lnTo>
                  <a:pt x="1" y="3313"/>
                </a:lnTo>
                <a:lnTo>
                  <a:pt x="791" y="4104"/>
                </a:lnTo>
                <a:lnTo>
                  <a:pt x="2037" y="2827"/>
                </a:lnTo>
                <a:lnTo>
                  <a:pt x="3314" y="4104"/>
                </a:lnTo>
                <a:lnTo>
                  <a:pt x="4104" y="3313"/>
                </a:lnTo>
                <a:lnTo>
                  <a:pt x="2828" y="2037"/>
                </a:lnTo>
                <a:lnTo>
                  <a:pt x="4104" y="760"/>
                </a:lnTo>
                <a:lnTo>
                  <a:pt x="3314" y="0"/>
                </a:lnTo>
                <a:lnTo>
                  <a:pt x="2037" y="1277"/>
                </a:lnTo>
                <a:lnTo>
                  <a:pt x="79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55"/>
          <p:cNvSpPr/>
          <p:nvPr/>
        </p:nvSpPr>
        <p:spPr>
          <a:xfrm>
            <a:off x="2160686" y="4746453"/>
            <a:ext cx="52017" cy="52872"/>
          </a:xfrm>
          <a:custGeom>
            <a:rect b="b" l="l" r="r" t="t"/>
            <a:pathLst>
              <a:path extrusionOk="0" h="1916" w="1885">
                <a:moveTo>
                  <a:pt x="942" y="1"/>
                </a:moveTo>
                <a:cubicBezTo>
                  <a:pt x="426" y="1"/>
                  <a:pt x="0" y="426"/>
                  <a:pt x="0" y="973"/>
                </a:cubicBezTo>
                <a:cubicBezTo>
                  <a:pt x="0" y="1490"/>
                  <a:pt x="426" y="1915"/>
                  <a:pt x="942" y="1915"/>
                </a:cubicBezTo>
                <a:cubicBezTo>
                  <a:pt x="1459" y="1915"/>
                  <a:pt x="1885" y="1490"/>
                  <a:pt x="1885" y="973"/>
                </a:cubicBezTo>
                <a:cubicBezTo>
                  <a:pt x="1885" y="426"/>
                  <a:pt x="1459" y="1"/>
                  <a:pt x="9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55"/>
          <p:cNvSpPr/>
          <p:nvPr/>
        </p:nvSpPr>
        <p:spPr>
          <a:xfrm>
            <a:off x="4954300" y="3755525"/>
            <a:ext cx="3003900" cy="8439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700">
                <a:solidFill>
                  <a:schemeClr val="accent1"/>
                </a:solidFill>
              </a:rPr>
              <a:t>≃</a:t>
            </a:r>
            <a:r>
              <a:rPr b="1" lang="en" sz="4700">
                <a:solidFill>
                  <a:schemeClr val="accent1"/>
                </a:solidFill>
              </a:rPr>
              <a:t>2.000</a:t>
            </a:r>
            <a:endParaRPr b="1" sz="47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56"/>
          <p:cNvSpPr txBox="1"/>
          <p:nvPr>
            <p:ph type="title"/>
          </p:nvPr>
        </p:nvSpPr>
        <p:spPr>
          <a:xfrm>
            <a:off x="1776275" y="590400"/>
            <a:ext cx="5703600" cy="7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Augmentation</a:t>
            </a:r>
            <a:endParaRPr/>
          </a:p>
        </p:txBody>
      </p:sp>
      <p:grpSp>
        <p:nvGrpSpPr>
          <p:cNvPr id="804" name="Google Shape;804;p56"/>
          <p:cNvGrpSpPr/>
          <p:nvPr/>
        </p:nvGrpSpPr>
        <p:grpSpPr>
          <a:xfrm flipH="1">
            <a:off x="8465820" y="-945100"/>
            <a:ext cx="941825" cy="3547300"/>
            <a:chOff x="-228600" y="-106900"/>
            <a:chExt cx="941825" cy="3547300"/>
          </a:xfrm>
        </p:grpSpPr>
        <p:sp>
          <p:nvSpPr>
            <p:cNvPr id="805" name="Google Shape;805;p56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56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7" name="Google Shape;807;p56"/>
          <p:cNvSpPr/>
          <p:nvPr/>
        </p:nvSpPr>
        <p:spPr>
          <a:xfrm>
            <a:off x="8746579" y="4475106"/>
            <a:ext cx="248701" cy="248641"/>
          </a:xfrm>
          <a:custGeom>
            <a:rect b="b" l="l" r="r" t="t"/>
            <a:pathLst>
              <a:path extrusionOk="0" h="4104" w="4105">
                <a:moveTo>
                  <a:pt x="791" y="0"/>
                </a:moveTo>
                <a:lnTo>
                  <a:pt x="1" y="760"/>
                </a:lnTo>
                <a:lnTo>
                  <a:pt x="1277" y="2037"/>
                </a:lnTo>
                <a:lnTo>
                  <a:pt x="1" y="3313"/>
                </a:lnTo>
                <a:lnTo>
                  <a:pt x="791" y="4104"/>
                </a:lnTo>
                <a:lnTo>
                  <a:pt x="2037" y="2827"/>
                </a:lnTo>
                <a:lnTo>
                  <a:pt x="3314" y="4104"/>
                </a:lnTo>
                <a:lnTo>
                  <a:pt x="4104" y="3313"/>
                </a:lnTo>
                <a:lnTo>
                  <a:pt x="2828" y="2037"/>
                </a:lnTo>
                <a:lnTo>
                  <a:pt x="4104" y="760"/>
                </a:lnTo>
                <a:lnTo>
                  <a:pt x="3314" y="0"/>
                </a:lnTo>
                <a:lnTo>
                  <a:pt x="2037" y="1277"/>
                </a:lnTo>
                <a:lnTo>
                  <a:pt x="79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56"/>
          <p:cNvSpPr txBox="1"/>
          <p:nvPr>
            <p:ph idx="4294967295" type="subTitle"/>
          </p:nvPr>
        </p:nvSpPr>
        <p:spPr>
          <a:xfrm>
            <a:off x="867592" y="2932204"/>
            <a:ext cx="24711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/>
              <a:t>Pipelines</a:t>
            </a:r>
            <a:endParaRPr b="1" sz="1800"/>
          </a:p>
        </p:txBody>
      </p:sp>
      <p:sp>
        <p:nvSpPr>
          <p:cNvPr id="809" name="Google Shape;809;p56"/>
          <p:cNvSpPr txBox="1"/>
          <p:nvPr>
            <p:ph idx="4294967295" type="subTitle"/>
          </p:nvPr>
        </p:nvSpPr>
        <p:spPr>
          <a:xfrm>
            <a:off x="5840319" y="2932192"/>
            <a:ext cx="24711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/>
              <a:t>Impacto nulo</a:t>
            </a:r>
            <a:endParaRPr b="1" sz="1800"/>
          </a:p>
        </p:txBody>
      </p:sp>
      <p:sp>
        <p:nvSpPr>
          <p:cNvPr id="810" name="Google Shape;810;p56"/>
          <p:cNvSpPr txBox="1"/>
          <p:nvPr>
            <p:ph idx="4294967295" type="subTitle"/>
          </p:nvPr>
        </p:nvSpPr>
        <p:spPr>
          <a:xfrm>
            <a:off x="3338700" y="2944951"/>
            <a:ext cx="2466600" cy="9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/>
              <a:t>Flips, blur, ruido y rotaciones</a:t>
            </a:r>
            <a:endParaRPr b="1" sz="1800"/>
          </a:p>
        </p:txBody>
      </p:sp>
      <p:grpSp>
        <p:nvGrpSpPr>
          <p:cNvPr id="811" name="Google Shape;811;p56"/>
          <p:cNvGrpSpPr/>
          <p:nvPr/>
        </p:nvGrpSpPr>
        <p:grpSpPr>
          <a:xfrm>
            <a:off x="1874553" y="2397654"/>
            <a:ext cx="457206" cy="470252"/>
            <a:chOff x="4770835" y="4257225"/>
            <a:chExt cx="321185" cy="328205"/>
          </a:xfrm>
        </p:grpSpPr>
        <p:sp>
          <p:nvSpPr>
            <p:cNvPr id="812" name="Google Shape;812;p56"/>
            <p:cNvSpPr/>
            <p:nvPr/>
          </p:nvSpPr>
          <p:spPr>
            <a:xfrm>
              <a:off x="4847390" y="4337290"/>
              <a:ext cx="168111" cy="168074"/>
            </a:xfrm>
            <a:custGeom>
              <a:rect b="b" l="l" r="r" t="t"/>
              <a:pathLst>
                <a:path extrusionOk="0" h="4549" w="4550">
                  <a:moveTo>
                    <a:pt x="2287" y="0"/>
                  </a:moveTo>
                  <a:cubicBezTo>
                    <a:pt x="1025" y="0"/>
                    <a:pt x="1" y="1024"/>
                    <a:pt x="1" y="2287"/>
                  </a:cubicBezTo>
                  <a:cubicBezTo>
                    <a:pt x="1" y="2548"/>
                    <a:pt x="48" y="2810"/>
                    <a:pt x="143" y="3049"/>
                  </a:cubicBezTo>
                  <a:lnTo>
                    <a:pt x="1930" y="3049"/>
                  </a:lnTo>
                  <a:cubicBezTo>
                    <a:pt x="2049" y="3049"/>
                    <a:pt x="2168" y="3025"/>
                    <a:pt x="2287" y="2977"/>
                  </a:cubicBezTo>
                  <a:cubicBezTo>
                    <a:pt x="2358" y="2929"/>
                    <a:pt x="2430" y="2882"/>
                    <a:pt x="2477" y="2834"/>
                  </a:cubicBezTo>
                  <a:cubicBezTo>
                    <a:pt x="2620" y="2668"/>
                    <a:pt x="2715" y="2477"/>
                    <a:pt x="2715" y="2287"/>
                  </a:cubicBezTo>
                  <a:cubicBezTo>
                    <a:pt x="2715" y="2144"/>
                    <a:pt x="2834" y="2025"/>
                    <a:pt x="2977" y="2025"/>
                  </a:cubicBezTo>
                  <a:cubicBezTo>
                    <a:pt x="3120" y="2025"/>
                    <a:pt x="3239" y="2120"/>
                    <a:pt x="3239" y="2263"/>
                  </a:cubicBezTo>
                  <a:cubicBezTo>
                    <a:pt x="3239" y="2620"/>
                    <a:pt x="3096" y="2953"/>
                    <a:pt x="2858" y="3191"/>
                  </a:cubicBezTo>
                  <a:cubicBezTo>
                    <a:pt x="2692" y="3358"/>
                    <a:pt x="2501" y="3477"/>
                    <a:pt x="2287" y="3525"/>
                  </a:cubicBezTo>
                  <a:cubicBezTo>
                    <a:pt x="2168" y="3572"/>
                    <a:pt x="2049" y="3572"/>
                    <a:pt x="1930" y="3572"/>
                  </a:cubicBezTo>
                  <a:lnTo>
                    <a:pt x="405" y="3572"/>
                  </a:lnTo>
                  <a:cubicBezTo>
                    <a:pt x="834" y="4168"/>
                    <a:pt x="1501" y="4549"/>
                    <a:pt x="2287" y="4549"/>
                  </a:cubicBezTo>
                  <a:cubicBezTo>
                    <a:pt x="3525" y="4549"/>
                    <a:pt x="4549" y="3525"/>
                    <a:pt x="4549" y="2287"/>
                  </a:cubicBezTo>
                  <a:cubicBezTo>
                    <a:pt x="4549" y="2001"/>
                    <a:pt x="4502" y="1739"/>
                    <a:pt x="4406" y="1501"/>
                  </a:cubicBezTo>
                  <a:lnTo>
                    <a:pt x="2620" y="1501"/>
                  </a:lnTo>
                  <a:cubicBezTo>
                    <a:pt x="2501" y="1501"/>
                    <a:pt x="2382" y="1524"/>
                    <a:pt x="2287" y="1572"/>
                  </a:cubicBezTo>
                  <a:cubicBezTo>
                    <a:pt x="2215" y="1620"/>
                    <a:pt x="2144" y="1667"/>
                    <a:pt x="2072" y="1715"/>
                  </a:cubicBezTo>
                  <a:cubicBezTo>
                    <a:pt x="1930" y="1882"/>
                    <a:pt x="1834" y="2072"/>
                    <a:pt x="1834" y="2263"/>
                  </a:cubicBezTo>
                  <a:cubicBezTo>
                    <a:pt x="1858" y="2406"/>
                    <a:pt x="1739" y="2525"/>
                    <a:pt x="1596" y="2525"/>
                  </a:cubicBezTo>
                  <a:lnTo>
                    <a:pt x="1572" y="2525"/>
                  </a:lnTo>
                  <a:cubicBezTo>
                    <a:pt x="1453" y="2525"/>
                    <a:pt x="1334" y="2429"/>
                    <a:pt x="1334" y="2287"/>
                  </a:cubicBezTo>
                  <a:cubicBezTo>
                    <a:pt x="1310" y="1953"/>
                    <a:pt x="1453" y="1596"/>
                    <a:pt x="1715" y="1358"/>
                  </a:cubicBezTo>
                  <a:cubicBezTo>
                    <a:pt x="1858" y="1191"/>
                    <a:pt x="2072" y="1072"/>
                    <a:pt x="2287" y="1024"/>
                  </a:cubicBezTo>
                  <a:cubicBezTo>
                    <a:pt x="2382" y="977"/>
                    <a:pt x="2501" y="977"/>
                    <a:pt x="2620" y="977"/>
                  </a:cubicBezTo>
                  <a:lnTo>
                    <a:pt x="4144" y="977"/>
                  </a:lnTo>
                  <a:cubicBezTo>
                    <a:pt x="3739" y="381"/>
                    <a:pt x="3049" y="0"/>
                    <a:pt x="22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56"/>
            <p:cNvSpPr/>
            <p:nvPr/>
          </p:nvSpPr>
          <p:spPr>
            <a:xfrm>
              <a:off x="4770835" y="4257225"/>
              <a:ext cx="321185" cy="328205"/>
            </a:xfrm>
            <a:custGeom>
              <a:rect b="b" l="l" r="r" t="t"/>
              <a:pathLst>
                <a:path extrusionOk="0" h="8883" w="8693">
                  <a:moveTo>
                    <a:pt x="4359" y="1643"/>
                  </a:moveTo>
                  <a:cubicBezTo>
                    <a:pt x="5907" y="1643"/>
                    <a:pt x="7145" y="2929"/>
                    <a:pt x="7145" y="4454"/>
                  </a:cubicBezTo>
                  <a:cubicBezTo>
                    <a:pt x="7145" y="5978"/>
                    <a:pt x="5883" y="7240"/>
                    <a:pt x="4359" y="7240"/>
                  </a:cubicBezTo>
                  <a:cubicBezTo>
                    <a:pt x="2787" y="7240"/>
                    <a:pt x="1549" y="5954"/>
                    <a:pt x="1549" y="4454"/>
                  </a:cubicBezTo>
                  <a:cubicBezTo>
                    <a:pt x="1549" y="2906"/>
                    <a:pt x="2811" y="1643"/>
                    <a:pt x="4359" y="1643"/>
                  </a:cubicBezTo>
                  <a:close/>
                  <a:moveTo>
                    <a:pt x="3478" y="0"/>
                  </a:moveTo>
                  <a:cubicBezTo>
                    <a:pt x="3335" y="0"/>
                    <a:pt x="3239" y="95"/>
                    <a:pt x="3216" y="215"/>
                  </a:cubicBezTo>
                  <a:lnTo>
                    <a:pt x="3097" y="905"/>
                  </a:lnTo>
                  <a:cubicBezTo>
                    <a:pt x="2668" y="1072"/>
                    <a:pt x="2263" y="1286"/>
                    <a:pt x="1930" y="1596"/>
                  </a:cubicBezTo>
                  <a:lnTo>
                    <a:pt x="1263" y="1334"/>
                  </a:lnTo>
                  <a:cubicBezTo>
                    <a:pt x="1242" y="1330"/>
                    <a:pt x="1221" y="1328"/>
                    <a:pt x="1200" y="1328"/>
                  </a:cubicBezTo>
                  <a:cubicBezTo>
                    <a:pt x="1098" y="1328"/>
                    <a:pt x="993" y="1374"/>
                    <a:pt x="953" y="1453"/>
                  </a:cubicBezTo>
                  <a:lnTo>
                    <a:pt x="72" y="2977"/>
                  </a:lnTo>
                  <a:cubicBezTo>
                    <a:pt x="1" y="3096"/>
                    <a:pt x="25" y="3239"/>
                    <a:pt x="120" y="3310"/>
                  </a:cubicBezTo>
                  <a:lnTo>
                    <a:pt x="668" y="3763"/>
                  </a:lnTo>
                  <a:cubicBezTo>
                    <a:pt x="620" y="3977"/>
                    <a:pt x="596" y="4215"/>
                    <a:pt x="596" y="4454"/>
                  </a:cubicBezTo>
                  <a:cubicBezTo>
                    <a:pt x="596" y="4668"/>
                    <a:pt x="620" y="4906"/>
                    <a:pt x="668" y="5120"/>
                  </a:cubicBezTo>
                  <a:lnTo>
                    <a:pt x="120" y="5573"/>
                  </a:lnTo>
                  <a:cubicBezTo>
                    <a:pt x="25" y="5644"/>
                    <a:pt x="1" y="5787"/>
                    <a:pt x="72" y="5906"/>
                  </a:cubicBezTo>
                  <a:lnTo>
                    <a:pt x="953" y="7430"/>
                  </a:lnTo>
                  <a:cubicBezTo>
                    <a:pt x="989" y="7519"/>
                    <a:pt x="1076" y="7568"/>
                    <a:pt x="1168" y="7568"/>
                  </a:cubicBezTo>
                  <a:cubicBezTo>
                    <a:pt x="1200" y="7568"/>
                    <a:pt x="1232" y="7562"/>
                    <a:pt x="1263" y="7549"/>
                  </a:cubicBezTo>
                  <a:lnTo>
                    <a:pt x="1930" y="7287"/>
                  </a:lnTo>
                  <a:cubicBezTo>
                    <a:pt x="2263" y="7597"/>
                    <a:pt x="2668" y="7835"/>
                    <a:pt x="3097" y="7978"/>
                  </a:cubicBezTo>
                  <a:lnTo>
                    <a:pt x="3216" y="8669"/>
                  </a:lnTo>
                  <a:cubicBezTo>
                    <a:pt x="3239" y="8788"/>
                    <a:pt x="3335" y="8883"/>
                    <a:pt x="3478" y="8883"/>
                  </a:cubicBezTo>
                  <a:lnTo>
                    <a:pt x="5240" y="8883"/>
                  </a:lnTo>
                  <a:cubicBezTo>
                    <a:pt x="5359" y="8883"/>
                    <a:pt x="5478" y="8788"/>
                    <a:pt x="5478" y="8669"/>
                  </a:cubicBezTo>
                  <a:lnTo>
                    <a:pt x="5597" y="7978"/>
                  </a:lnTo>
                  <a:cubicBezTo>
                    <a:pt x="6026" y="7835"/>
                    <a:pt x="6431" y="7597"/>
                    <a:pt x="6788" y="7287"/>
                  </a:cubicBezTo>
                  <a:lnTo>
                    <a:pt x="7431" y="7549"/>
                  </a:lnTo>
                  <a:cubicBezTo>
                    <a:pt x="7462" y="7562"/>
                    <a:pt x="7494" y="7568"/>
                    <a:pt x="7526" y="7568"/>
                  </a:cubicBezTo>
                  <a:cubicBezTo>
                    <a:pt x="7619" y="7568"/>
                    <a:pt x="7711" y="7519"/>
                    <a:pt x="7764" y="7430"/>
                  </a:cubicBezTo>
                  <a:lnTo>
                    <a:pt x="8645" y="5906"/>
                  </a:lnTo>
                  <a:cubicBezTo>
                    <a:pt x="8693" y="5787"/>
                    <a:pt x="8669" y="5644"/>
                    <a:pt x="8574" y="5573"/>
                  </a:cubicBezTo>
                  <a:lnTo>
                    <a:pt x="8026" y="5120"/>
                  </a:lnTo>
                  <a:cubicBezTo>
                    <a:pt x="8074" y="4906"/>
                    <a:pt x="8098" y="4668"/>
                    <a:pt x="8098" y="4454"/>
                  </a:cubicBezTo>
                  <a:cubicBezTo>
                    <a:pt x="8098" y="4215"/>
                    <a:pt x="8074" y="3977"/>
                    <a:pt x="8026" y="3763"/>
                  </a:cubicBezTo>
                  <a:lnTo>
                    <a:pt x="8574" y="3310"/>
                  </a:lnTo>
                  <a:cubicBezTo>
                    <a:pt x="8669" y="3239"/>
                    <a:pt x="8693" y="3096"/>
                    <a:pt x="8645" y="2977"/>
                  </a:cubicBezTo>
                  <a:lnTo>
                    <a:pt x="7764" y="1453"/>
                  </a:lnTo>
                  <a:cubicBezTo>
                    <a:pt x="7705" y="1374"/>
                    <a:pt x="7597" y="1328"/>
                    <a:pt x="7494" y="1328"/>
                  </a:cubicBezTo>
                  <a:cubicBezTo>
                    <a:pt x="7472" y="1328"/>
                    <a:pt x="7451" y="1330"/>
                    <a:pt x="7431" y="1334"/>
                  </a:cubicBezTo>
                  <a:lnTo>
                    <a:pt x="6788" y="1596"/>
                  </a:lnTo>
                  <a:cubicBezTo>
                    <a:pt x="6431" y="1286"/>
                    <a:pt x="6026" y="1072"/>
                    <a:pt x="5597" y="905"/>
                  </a:cubicBezTo>
                  <a:lnTo>
                    <a:pt x="5478" y="215"/>
                  </a:lnTo>
                  <a:cubicBezTo>
                    <a:pt x="5478" y="95"/>
                    <a:pt x="5359" y="0"/>
                    <a:pt x="5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" name="Google Shape;814;p56"/>
          <p:cNvGrpSpPr/>
          <p:nvPr/>
        </p:nvGrpSpPr>
        <p:grpSpPr>
          <a:xfrm>
            <a:off x="4291486" y="2368763"/>
            <a:ext cx="481101" cy="528014"/>
            <a:chOff x="3337493" y="4258961"/>
            <a:chExt cx="325618" cy="324732"/>
          </a:xfrm>
        </p:grpSpPr>
        <p:sp>
          <p:nvSpPr>
            <p:cNvPr id="815" name="Google Shape;815;p56"/>
            <p:cNvSpPr/>
            <p:nvPr/>
          </p:nvSpPr>
          <p:spPr>
            <a:xfrm>
              <a:off x="3432522" y="4549332"/>
              <a:ext cx="134674" cy="34361"/>
            </a:xfrm>
            <a:custGeom>
              <a:rect b="b" l="l" r="r" t="t"/>
              <a:pathLst>
                <a:path extrusionOk="0" h="930" w="3645">
                  <a:moveTo>
                    <a:pt x="1049" y="1"/>
                  </a:moveTo>
                  <a:lnTo>
                    <a:pt x="1049" y="429"/>
                  </a:lnTo>
                  <a:lnTo>
                    <a:pt x="263" y="429"/>
                  </a:lnTo>
                  <a:cubicBezTo>
                    <a:pt x="120" y="429"/>
                    <a:pt x="1" y="548"/>
                    <a:pt x="1" y="667"/>
                  </a:cubicBezTo>
                  <a:cubicBezTo>
                    <a:pt x="1" y="810"/>
                    <a:pt x="120" y="929"/>
                    <a:pt x="263" y="929"/>
                  </a:cubicBezTo>
                  <a:lnTo>
                    <a:pt x="3383" y="929"/>
                  </a:lnTo>
                  <a:cubicBezTo>
                    <a:pt x="3525" y="929"/>
                    <a:pt x="3644" y="810"/>
                    <a:pt x="3644" y="667"/>
                  </a:cubicBezTo>
                  <a:cubicBezTo>
                    <a:pt x="3644" y="548"/>
                    <a:pt x="3525" y="429"/>
                    <a:pt x="3383" y="429"/>
                  </a:cubicBezTo>
                  <a:lnTo>
                    <a:pt x="2597" y="429"/>
                  </a:lnTo>
                  <a:lnTo>
                    <a:pt x="25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56"/>
            <p:cNvSpPr/>
            <p:nvPr/>
          </p:nvSpPr>
          <p:spPr>
            <a:xfrm>
              <a:off x="3425502" y="4390088"/>
              <a:ext cx="15887" cy="22021"/>
            </a:xfrm>
            <a:custGeom>
              <a:rect b="b" l="l" r="r" t="t"/>
              <a:pathLst>
                <a:path extrusionOk="0" h="596" w="430">
                  <a:moveTo>
                    <a:pt x="215" y="0"/>
                  </a:moveTo>
                  <a:lnTo>
                    <a:pt x="0" y="596"/>
                  </a:lnTo>
                  <a:lnTo>
                    <a:pt x="429" y="596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56"/>
            <p:cNvSpPr/>
            <p:nvPr/>
          </p:nvSpPr>
          <p:spPr>
            <a:xfrm>
              <a:off x="3337493" y="4258961"/>
              <a:ext cx="325618" cy="220022"/>
            </a:xfrm>
            <a:custGeom>
              <a:rect b="b" l="l" r="r" t="t"/>
              <a:pathLst>
                <a:path extrusionOk="0" h="5955" w="8813">
                  <a:moveTo>
                    <a:pt x="4375" y="2665"/>
                  </a:moveTo>
                  <a:cubicBezTo>
                    <a:pt x="4385" y="2665"/>
                    <a:pt x="4396" y="2666"/>
                    <a:pt x="4407" y="2668"/>
                  </a:cubicBezTo>
                  <a:lnTo>
                    <a:pt x="4954" y="2668"/>
                  </a:lnTo>
                  <a:cubicBezTo>
                    <a:pt x="5407" y="2668"/>
                    <a:pt x="5764" y="3025"/>
                    <a:pt x="5764" y="3478"/>
                  </a:cubicBezTo>
                  <a:cubicBezTo>
                    <a:pt x="5764" y="3906"/>
                    <a:pt x="5407" y="4287"/>
                    <a:pt x="4954" y="4287"/>
                  </a:cubicBezTo>
                  <a:lnTo>
                    <a:pt x="4669" y="4287"/>
                  </a:lnTo>
                  <a:lnTo>
                    <a:pt x="4669" y="4883"/>
                  </a:lnTo>
                  <a:cubicBezTo>
                    <a:pt x="4669" y="5026"/>
                    <a:pt x="4549" y="5121"/>
                    <a:pt x="4407" y="5121"/>
                  </a:cubicBezTo>
                  <a:cubicBezTo>
                    <a:pt x="4264" y="5121"/>
                    <a:pt x="4145" y="5026"/>
                    <a:pt x="4145" y="4883"/>
                  </a:cubicBezTo>
                  <a:lnTo>
                    <a:pt x="4145" y="2906"/>
                  </a:lnTo>
                  <a:cubicBezTo>
                    <a:pt x="4145" y="2796"/>
                    <a:pt x="4247" y="2665"/>
                    <a:pt x="4375" y="2665"/>
                  </a:cubicBezTo>
                  <a:close/>
                  <a:moveTo>
                    <a:pt x="6550" y="2668"/>
                  </a:moveTo>
                  <a:cubicBezTo>
                    <a:pt x="6693" y="2668"/>
                    <a:pt x="6812" y="2763"/>
                    <a:pt x="6812" y="2906"/>
                  </a:cubicBezTo>
                  <a:lnTo>
                    <a:pt x="6812" y="4883"/>
                  </a:lnTo>
                  <a:cubicBezTo>
                    <a:pt x="6812" y="5026"/>
                    <a:pt x="6693" y="5121"/>
                    <a:pt x="6550" y="5121"/>
                  </a:cubicBezTo>
                  <a:cubicBezTo>
                    <a:pt x="6407" y="5121"/>
                    <a:pt x="6288" y="5026"/>
                    <a:pt x="6288" y="4883"/>
                  </a:cubicBezTo>
                  <a:lnTo>
                    <a:pt x="6288" y="2906"/>
                  </a:lnTo>
                  <a:cubicBezTo>
                    <a:pt x="6288" y="2763"/>
                    <a:pt x="6407" y="2668"/>
                    <a:pt x="6550" y="2668"/>
                  </a:cubicBezTo>
                  <a:close/>
                  <a:moveTo>
                    <a:pt x="2597" y="2644"/>
                  </a:moveTo>
                  <a:cubicBezTo>
                    <a:pt x="2716" y="2644"/>
                    <a:pt x="2835" y="2739"/>
                    <a:pt x="2882" y="2835"/>
                  </a:cubicBezTo>
                  <a:lnTo>
                    <a:pt x="2882" y="2859"/>
                  </a:lnTo>
                  <a:lnTo>
                    <a:pt x="3621" y="4788"/>
                  </a:lnTo>
                  <a:cubicBezTo>
                    <a:pt x="3668" y="4907"/>
                    <a:pt x="3597" y="5073"/>
                    <a:pt x="3454" y="5121"/>
                  </a:cubicBezTo>
                  <a:cubicBezTo>
                    <a:pt x="3429" y="5131"/>
                    <a:pt x="3402" y="5136"/>
                    <a:pt x="3375" y="5136"/>
                  </a:cubicBezTo>
                  <a:cubicBezTo>
                    <a:pt x="3271" y="5136"/>
                    <a:pt x="3158" y="5067"/>
                    <a:pt x="3121" y="4954"/>
                  </a:cubicBezTo>
                  <a:lnTo>
                    <a:pt x="3002" y="4645"/>
                  </a:lnTo>
                  <a:lnTo>
                    <a:pt x="2192" y="4645"/>
                  </a:lnTo>
                  <a:lnTo>
                    <a:pt x="2073" y="4954"/>
                  </a:lnTo>
                  <a:cubicBezTo>
                    <a:pt x="2035" y="5067"/>
                    <a:pt x="1923" y="5136"/>
                    <a:pt x="1819" y="5136"/>
                  </a:cubicBezTo>
                  <a:cubicBezTo>
                    <a:pt x="1791" y="5136"/>
                    <a:pt x="1764" y="5131"/>
                    <a:pt x="1739" y="5121"/>
                  </a:cubicBezTo>
                  <a:cubicBezTo>
                    <a:pt x="1596" y="5073"/>
                    <a:pt x="1525" y="4907"/>
                    <a:pt x="1573" y="4788"/>
                  </a:cubicBezTo>
                  <a:lnTo>
                    <a:pt x="2311" y="2859"/>
                  </a:lnTo>
                  <a:cubicBezTo>
                    <a:pt x="2311" y="2859"/>
                    <a:pt x="2311" y="2835"/>
                    <a:pt x="2311" y="2835"/>
                  </a:cubicBezTo>
                  <a:cubicBezTo>
                    <a:pt x="2359" y="2739"/>
                    <a:pt x="2478" y="2644"/>
                    <a:pt x="2597" y="2644"/>
                  </a:cubicBezTo>
                  <a:close/>
                  <a:moveTo>
                    <a:pt x="4407" y="1"/>
                  </a:moveTo>
                  <a:cubicBezTo>
                    <a:pt x="4264" y="1"/>
                    <a:pt x="4145" y="120"/>
                    <a:pt x="4145" y="263"/>
                  </a:cubicBezTo>
                  <a:lnTo>
                    <a:pt x="4145" y="1835"/>
                  </a:lnTo>
                  <a:lnTo>
                    <a:pt x="3454" y="1835"/>
                  </a:lnTo>
                  <a:lnTo>
                    <a:pt x="3454" y="953"/>
                  </a:lnTo>
                  <a:cubicBezTo>
                    <a:pt x="3454" y="811"/>
                    <a:pt x="3335" y="691"/>
                    <a:pt x="3192" y="691"/>
                  </a:cubicBezTo>
                  <a:cubicBezTo>
                    <a:pt x="3049" y="691"/>
                    <a:pt x="2930" y="811"/>
                    <a:pt x="2930" y="953"/>
                  </a:cubicBezTo>
                  <a:lnTo>
                    <a:pt x="2930" y="1835"/>
                  </a:lnTo>
                  <a:lnTo>
                    <a:pt x="2263" y="1835"/>
                  </a:lnTo>
                  <a:lnTo>
                    <a:pt x="2263" y="430"/>
                  </a:lnTo>
                  <a:cubicBezTo>
                    <a:pt x="2263" y="287"/>
                    <a:pt x="2144" y="168"/>
                    <a:pt x="2001" y="168"/>
                  </a:cubicBezTo>
                  <a:lnTo>
                    <a:pt x="930" y="168"/>
                  </a:lnTo>
                  <a:cubicBezTo>
                    <a:pt x="787" y="168"/>
                    <a:pt x="668" y="287"/>
                    <a:pt x="668" y="430"/>
                  </a:cubicBezTo>
                  <a:cubicBezTo>
                    <a:pt x="668" y="572"/>
                    <a:pt x="787" y="691"/>
                    <a:pt x="930" y="691"/>
                  </a:cubicBezTo>
                  <a:lnTo>
                    <a:pt x="1739" y="691"/>
                  </a:lnTo>
                  <a:lnTo>
                    <a:pt x="1739" y="1835"/>
                  </a:lnTo>
                  <a:lnTo>
                    <a:pt x="263" y="1835"/>
                  </a:lnTo>
                  <a:cubicBezTo>
                    <a:pt x="120" y="1835"/>
                    <a:pt x="1" y="1930"/>
                    <a:pt x="1" y="2073"/>
                  </a:cubicBezTo>
                  <a:lnTo>
                    <a:pt x="1" y="5954"/>
                  </a:lnTo>
                  <a:lnTo>
                    <a:pt x="8812" y="5954"/>
                  </a:lnTo>
                  <a:lnTo>
                    <a:pt x="8812" y="2073"/>
                  </a:lnTo>
                  <a:cubicBezTo>
                    <a:pt x="8812" y="1930"/>
                    <a:pt x="8693" y="1835"/>
                    <a:pt x="8550" y="1835"/>
                  </a:cubicBezTo>
                  <a:lnTo>
                    <a:pt x="7074" y="1835"/>
                  </a:lnTo>
                  <a:lnTo>
                    <a:pt x="7074" y="501"/>
                  </a:lnTo>
                  <a:lnTo>
                    <a:pt x="7884" y="501"/>
                  </a:lnTo>
                  <a:cubicBezTo>
                    <a:pt x="8003" y="501"/>
                    <a:pt x="8122" y="406"/>
                    <a:pt x="8122" y="263"/>
                  </a:cubicBezTo>
                  <a:cubicBezTo>
                    <a:pt x="8122" y="120"/>
                    <a:pt x="8003" y="1"/>
                    <a:pt x="7884" y="1"/>
                  </a:cubicBezTo>
                  <a:lnTo>
                    <a:pt x="6812" y="1"/>
                  </a:lnTo>
                  <a:cubicBezTo>
                    <a:pt x="6669" y="1"/>
                    <a:pt x="6550" y="120"/>
                    <a:pt x="6550" y="263"/>
                  </a:cubicBezTo>
                  <a:lnTo>
                    <a:pt x="6550" y="1835"/>
                  </a:lnTo>
                  <a:lnTo>
                    <a:pt x="5859" y="1835"/>
                  </a:lnTo>
                  <a:lnTo>
                    <a:pt x="5859" y="1287"/>
                  </a:lnTo>
                  <a:cubicBezTo>
                    <a:pt x="5859" y="1144"/>
                    <a:pt x="5740" y="1025"/>
                    <a:pt x="5597" y="1025"/>
                  </a:cubicBezTo>
                  <a:cubicBezTo>
                    <a:pt x="5454" y="1025"/>
                    <a:pt x="5359" y="1144"/>
                    <a:pt x="5359" y="1287"/>
                  </a:cubicBezTo>
                  <a:lnTo>
                    <a:pt x="5359" y="1835"/>
                  </a:lnTo>
                  <a:lnTo>
                    <a:pt x="4669" y="1835"/>
                  </a:lnTo>
                  <a:lnTo>
                    <a:pt x="4669" y="263"/>
                  </a:lnTo>
                  <a:cubicBezTo>
                    <a:pt x="4669" y="120"/>
                    <a:pt x="4549" y="1"/>
                    <a:pt x="44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56"/>
            <p:cNvSpPr/>
            <p:nvPr/>
          </p:nvSpPr>
          <p:spPr>
            <a:xfrm>
              <a:off x="3509964" y="4376011"/>
              <a:ext cx="22021" cy="22021"/>
            </a:xfrm>
            <a:custGeom>
              <a:rect b="b" l="l" r="r" t="t"/>
              <a:pathLst>
                <a:path extrusionOk="0" h="596" w="596">
                  <a:moveTo>
                    <a:pt x="1" y="0"/>
                  </a:moveTo>
                  <a:cubicBezTo>
                    <a:pt x="1" y="119"/>
                    <a:pt x="1" y="476"/>
                    <a:pt x="1" y="596"/>
                  </a:cubicBezTo>
                  <a:lnTo>
                    <a:pt x="286" y="596"/>
                  </a:lnTo>
                  <a:cubicBezTo>
                    <a:pt x="453" y="596"/>
                    <a:pt x="596" y="453"/>
                    <a:pt x="596" y="310"/>
                  </a:cubicBezTo>
                  <a:cubicBezTo>
                    <a:pt x="596" y="143"/>
                    <a:pt x="453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56"/>
            <p:cNvSpPr/>
            <p:nvPr/>
          </p:nvSpPr>
          <p:spPr>
            <a:xfrm>
              <a:off x="3337493" y="4498307"/>
              <a:ext cx="325618" cy="31701"/>
            </a:xfrm>
            <a:custGeom>
              <a:rect b="b" l="l" r="r" t="t"/>
              <a:pathLst>
                <a:path extrusionOk="0" h="858" w="8813">
                  <a:moveTo>
                    <a:pt x="1" y="0"/>
                  </a:moveTo>
                  <a:lnTo>
                    <a:pt x="1" y="596"/>
                  </a:lnTo>
                  <a:cubicBezTo>
                    <a:pt x="1" y="739"/>
                    <a:pt x="120" y="858"/>
                    <a:pt x="263" y="858"/>
                  </a:cubicBezTo>
                  <a:lnTo>
                    <a:pt x="8550" y="858"/>
                  </a:lnTo>
                  <a:cubicBezTo>
                    <a:pt x="8693" y="858"/>
                    <a:pt x="8812" y="739"/>
                    <a:pt x="8812" y="596"/>
                  </a:cubicBezTo>
                  <a:lnTo>
                    <a:pt x="88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" name="Google Shape;820;p56"/>
          <p:cNvGrpSpPr/>
          <p:nvPr/>
        </p:nvGrpSpPr>
        <p:grpSpPr>
          <a:xfrm>
            <a:off x="6800294" y="2408072"/>
            <a:ext cx="481111" cy="449396"/>
            <a:chOff x="6224423" y="2545086"/>
            <a:chExt cx="322958" cy="322958"/>
          </a:xfrm>
        </p:grpSpPr>
        <p:sp>
          <p:nvSpPr>
            <p:cNvPr id="821" name="Google Shape;821;p56"/>
            <p:cNvSpPr/>
            <p:nvPr/>
          </p:nvSpPr>
          <p:spPr>
            <a:xfrm>
              <a:off x="6416218" y="2557427"/>
              <a:ext cx="80102" cy="93292"/>
            </a:xfrm>
            <a:custGeom>
              <a:rect b="b" l="l" r="r" t="t"/>
              <a:pathLst>
                <a:path extrusionOk="0" h="2525" w="2168">
                  <a:moveTo>
                    <a:pt x="1406" y="0"/>
                  </a:moveTo>
                  <a:cubicBezTo>
                    <a:pt x="977" y="0"/>
                    <a:pt x="620" y="357"/>
                    <a:pt x="620" y="762"/>
                  </a:cubicBezTo>
                  <a:cubicBezTo>
                    <a:pt x="620" y="881"/>
                    <a:pt x="644" y="976"/>
                    <a:pt x="691" y="1072"/>
                  </a:cubicBezTo>
                  <a:lnTo>
                    <a:pt x="72" y="1619"/>
                  </a:lnTo>
                  <a:cubicBezTo>
                    <a:pt x="25" y="1667"/>
                    <a:pt x="1" y="1738"/>
                    <a:pt x="1" y="1810"/>
                  </a:cubicBezTo>
                  <a:lnTo>
                    <a:pt x="1" y="2215"/>
                  </a:lnTo>
                  <a:lnTo>
                    <a:pt x="501" y="2524"/>
                  </a:lnTo>
                  <a:lnTo>
                    <a:pt x="501" y="1929"/>
                  </a:lnTo>
                  <a:lnTo>
                    <a:pt x="1025" y="1453"/>
                  </a:lnTo>
                  <a:cubicBezTo>
                    <a:pt x="1144" y="1500"/>
                    <a:pt x="1263" y="1548"/>
                    <a:pt x="1406" y="1548"/>
                  </a:cubicBezTo>
                  <a:cubicBezTo>
                    <a:pt x="1811" y="1548"/>
                    <a:pt x="2168" y="1191"/>
                    <a:pt x="2168" y="762"/>
                  </a:cubicBezTo>
                  <a:cubicBezTo>
                    <a:pt x="2168" y="357"/>
                    <a:pt x="1811" y="0"/>
                    <a:pt x="1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56"/>
            <p:cNvSpPr/>
            <p:nvPr/>
          </p:nvSpPr>
          <p:spPr>
            <a:xfrm>
              <a:off x="6275448" y="2557427"/>
              <a:ext cx="80102" cy="93292"/>
            </a:xfrm>
            <a:custGeom>
              <a:rect b="b" l="l" r="r" t="t"/>
              <a:pathLst>
                <a:path extrusionOk="0" h="2525" w="2168">
                  <a:moveTo>
                    <a:pt x="763" y="0"/>
                  </a:moveTo>
                  <a:cubicBezTo>
                    <a:pt x="334" y="0"/>
                    <a:pt x="0" y="357"/>
                    <a:pt x="0" y="786"/>
                  </a:cubicBezTo>
                  <a:cubicBezTo>
                    <a:pt x="0" y="1191"/>
                    <a:pt x="334" y="1548"/>
                    <a:pt x="763" y="1548"/>
                  </a:cubicBezTo>
                  <a:cubicBezTo>
                    <a:pt x="905" y="1548"/>
                    <a:pt x="1025" y="1500"/>
                    <a:pt x="1120" y="1453"/>
                  </a:cubicBezTo>
                  <a:lnTo>
                    <a:pt x="1644" y="1929"/>
                  </a:lnTo>
                  <a:lnTo>
                    <a:pt x="1644" y="2524"/>
                  </a:lnTo>
                  <a:lnTo>
                    <a:pt x="2168" y="2215"/>
                  </a:lnTo>
                  <a:lnTo>
                    <a:pt x="2168" y="1810"/>
                  </a:lnTo>
                  <a:cubicBezTo>
                    <a:pt x="2168" y="1738"/>
                    <a:pt x="2120" y="1667"/>
                    <a:pt x="2072" y="1619"/>
                  </a:cubicBezTo>
                  <a:lnTo>
                    <a:pt x="1477" y="1072"/>
                  </a:lnTo>
                  <a:cubicBezTo>
                    <a:pt x="1501" y="976"/>
                    <a:pt x="1525" y="881"/>
                    <a:pt x="1525" y="786"/>
                  </a:cubicBezTo>
                  <a:cubicBezTo>
                    <a:pt x="1525" y="357"/>
                    <a:pt x="1191" y="0"/>
                    <a:pt x="7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56"/>
            <p:cNvSpPr/>
            <p:nvPr/>
          </p:nvSpPr>
          <p:spPr>
            <a:xfrm>
              <a:off x="6224423" y="2671779"/>
              <a:ext cx="89782" cy="56382"/>
            </a:xfrm>
            <a:custGeom>
              <a:rect b="b" l="l" r="r" t="t"/>
              <a:pathLst>
                <a:path extrusionOk="0" h="1526" w="2430">
                  <a:moveTo>
                    <a:pt x="762" y="1"/>
                  </a:moveTo>
                  <a:cubicBezTo>
                    <a:pt x="334" y="1"/>
                    <a:pt x="0" y="334"/>
                    <a:pt x="0" y="763"/>
                  </a:cubicBezTo>
                  <a:cubicBezTo>
                    <a:pt x="0" y="1192"/>
                    <a:pt x="334" y="1525"/>
                    <a:pt x="762" y="1525"/>
                  </a:cubicBezTo>
                  <a:cubicBezTo>
                    <a:pt x="1096" y="1525"/>
                    <a:pt x="1381" y="1311"/>
                    <a:pt x="1477" y="1025"/>
                  </a:cubicBezTo>
                  <a:lnTo>
                    <a:pt x="2429" y="1025"/>
                  </a:lnTo>
                  <a:lnTo>
                    <a:pt x="2429" y="501"/>
                  </a:lnTo>
                  <a:lnTo>
                    <a:pt x="1477" y="501"/>
                  </a:lnTo>
                  <a:cubicBezTo>
                    <a:pt x="1381" y="215"/>
                    <a:pt x="1096" y="1"/>
                    <a:pt x="7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56"/>
            <p:cNvSpPr/>
            <p:nvPr/>
          </p:nvSpPr>
          <p:spPr>
            <a:xfrm>
              <a:off x="6457599" y="2671779"/>
              <a:ext cx="89782" cy="56382"/>
            </a:xfrm>
            <a:custGeom>
              <a:rect b="b" l="l" r="r" t="t"/>
              <a:pathLst>
                <a:path extrusionOk="0" h="1526" w="2430">
                  <a:moveTo>
                    <a:pt x="1667" y="1"/>
                  </a:moveTo>
                  <a:cubicBezTo>
                    <a:pt x="1334" y="1"/>
                    <a:pt x="1048" y="215"/>
                    <a:pt x="929" y="501"/>
                  </a:cubicBezTo>
                  <a:lnTo>
                    <a:pt x="0" y="501"/>
                  </a:lnTo>
                  <a:lnTo>
                    <a:pt x="0" y="1025"/>
                  </a:lnTo>
                  <a:lnTo>
                    <a:pt x="929" y="1025"/>
                  </a:lnTo>
                  <a:cubicBezTo>
                    <a:pt x="1048" y="1311"/>
                    <a:pt x="1334" y="1525"/>
                    <a:pt x="1667" y="1525"/>
                  </a:cubicBezTo>
                  <a:cubicBezTo>
                    <a:pt x="2072" y="1525"/>
                    <a:pt x="2429" y="1192"/>
                    <a:pt x="2429" y="763"/>
                  </a:cubicBezTo>
                  <a:cubicBezTo>
                    <a:pt x="2429" y="334"/>
                    <a:pt x="2072" y="1"/>
                    <a:pt x="16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56"/>
            <p:cNvSpPr/>
            <p:nvPr/>
          </p:nvSpPr>
          <p:spPr>
            <a:xfrm>
              <a:off x="6357286" y="2545086"/>
              <a:ext cx="57232" cy="82762"/>
            </a:xfrm>
            <a:custGeom>
              <a:rect b="b" l="l" r="r" t="t"/>
              <a:pathLst>
                <a:path extrusionOk="0" h="2240" w="1549">
                  <a:moveTo>
                    <a:pt x="762" y="1"/>
                  </a:moveTo>
                  <a:cubicBezTo>
                    <a:pt x="334" y="1"/>
                    <a:pt x="0" y="334"/>
                    <a:pt x="0" y="763"/>
                  </a:cubicBezTo>
                  <a:cubicBezTo>
                    <a:pt x="0" y="1096"/>
                    <a:pt x="215" y="1382"/>
                    <a:pt x="524" y="1501"/>
                  </a:cubicBezTo>
                  <a:lnTo>
                    <a:pt x="524" y="2239"/>
                  </a:lnTo>
                  <a:cubicBezTo>
                    <a:pt x="596" y="2215"/>
                    <a:pt x="691" y="2192"/>
                    <a:pt x="762" y="2192"/>
                  </a:cubicBezTo>
                  <a:cubicBezTo>
                    <a:pt x="858" y="2192"/>
                    <a:pt x="953" y="2215"/>
                    <a:pt x="1024" y="2239"/>
                  </a:cubicBezTo>
                  <a:lnTo>
                    <a:pt x="1024" y="1501"/>
                  </a:lnTo>
                  <a:cubicBezTo>
                    <a:pt x="1334" y="1382"/>
                    <a:pt x="1548" y="1096"/>
                    <a:pt x="1548" y="763"/>
                  </a:cubicBezTo>
                  <a:cubicBezTo>
                    <a:pt x="1548" y="334"/>
                    <a:pt x="1191" y="1"/>
                    <a:pt x="7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56"/>
            <p:cNvSpPr/>
            <p:nvPr/>
          </p:nvSpPr>
          <p:spPr>
            <a:xfrm>
              <a:off x="6270164" y="2793226"/>
              <a:ext cx="44041" cy="74819"/>
            </a:xfrm>
            <a:custGeom>
              <a:rect b="b" l="l" r="r" t="t"/>
              <a:pathLst>
                <a:path extrusionOk="0" h="2025" w="1192">
                  <a:moveTo>
                    <a:pt x="1" y="0"/>
                  </a:moveTo>
                  <a:lnTo>
                    <a:pt x="1" y="1191"/>
                  </a:lnTo>
                  <a:cubicBezTo>
                    <a:pt x="1" y="1286"/>
                    <a:pt x="48" y="1382"/>
                    <a:pt x="143" y="1429"/>
                  </a:cubicBezTo>
                  <a:lnTo>
                    <a:pt x="1191" y="2024"/>
                  </a:lnTo>
                  <a:lnTo>
                    <a:pt x="1191" y="6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56"/>
            <p:cNvSpPr/>
            <p:nvPr/>
          </p:nvSpPr>
          <p:spPr>
            <a:xfrm>
              <a:off x="6332642" y="2793226"/>
              <a:ext cx="44041" cy="74819"/>
            </a:xfrm>
            <a:custGeom>
              <a:rect b="b" l="l" r="r" t="t"/>
              <a:pathLst>
                <a:path extrusionOk="0" h="2025" w="1192">
                  <a:moveTo>
                    <a:pt x="1191" y="0"/>
                  </a:moveTo>
                  <a:lnTo>
                    <a:pt x="0" y="667"/>
                  </a:lnTo>
                  <a:lnTo>
                    <a:pt x="0" y="2024"/>
                  </a:lnTo>
                  <a:lnTo>
                    <a:pt x="1191" y="1358"/>
                  </a:lnTo>
                  <a:lnTo>
                    <a:pt x="11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56"/>
            <p:cNvSpPr/>
            <p:nvPr/>
          </p:nvSpPr>
          <p:spPr>
            <a:xfrm>
              <a:off x="6279844" y="2751844"/>
              <a:ext cx="87159" cy="49325"/>
            </a:xfrm>
            <a:custGeom>
              <a:rect b="b" l="l" r="r" t="t"/>
              <a:pathLst>
                <a:path extrusionOk="0" h="1335" w="2359">
                  <a:moveTo>
                    <a:pt x="1167" y="1"/>
                  </a:moveTo>
                  <a:lnTo>
                    <a:pt x="1" y="668"/>
                  </a:lnTo>
                  <a:lnTo>
                    <a:pt x="1167" y="1335"/>
                  </a:lnTo>
                  <a:lnTo>
                    <a:pt x="2358" y="668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56"/>
            <p:cNvSpPr/>
            <p:nvPr/>
          </p:nvSpPr>
          <p:spPr>
            <a:xfrm>
              <a:off x="6457599" y="2793226"/>
              <a:ext cx="43118" cy="74819"/>
            </a:xfrm>
            <a:custGeom>
              <a:rect b="b" l="l" r="r" t="t"/>
              <a:pathLst>
                <a:path extrusionOk="0" h="2025" w="1167">
                  <a:moveTo>
                    <a:pt x="1167" y="0"/>
                  </a:moveTo>
                  <a:lnTo>
                    <a:pt x="0" y="667"/>
                  </a:lnTo>
                  <a:lnTo>
                    <a:pt x="0" y="2024"/>
                  </a:lnTo>
                  <a:lnTo>
                    <a:pt x="1048" y="1429"/>
                  </a:lnTo>
                  <a:cubicBezTo>
                    <a:pt x="1119" y="1382"/>
                    <a:pt x="1167" y="1286"/>
                    <a:pt x="1167" y="1191"/>
                  </a:cubicBezTo>
                  <a:lnTo>
                    <a:pt x="11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56"/>
            <p:cNvSpPr/>
            <p:nvPr/>
          </p:nvSpPr>
          <p:spPr>
            <a:xfrm>
              <a:off x="6395121" y="2793226"/>
              <a:ext cx="43155" cy="74819"/>
            </a:xfrm>
            <a:custGeom>
              <a:rect b="b" l="l" r="r" t="t"/>
              <a:pathLst>
                <a:path extrusionOk="0" h="2025" w="1168">
                  <a:moveTo>
                    <a:pt x="0" y="0"/>
                  </a:moveTo>
                  <a:lnTo>
                    <a:pt x="0" y="1358"/>
                  </a:lnTo>
                  <a:lnTo>
                    <a:pt x="1167" y="2024"/>
                  </a:lnTo>
                  <a:lnTo>
                    <a:pt x="1167" y="6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56"/>
            <p:cNvSpPr/>
            <p:nvPr/>
          </p:nvSpPr>
          <p:spPr>
            <a:xfrm>
              <a:off x="6404801" y="2751844"/>
              <a:ext cx="86272" cy="49325"/>
            </a:xfrm>
            <a:custGeom>
              <a:rect b="b" l="l" r="r" t="t"/>
              <a:pathLst>
                <a:path extrusionOk="0" h="1335" w="2335">
                  <a:moveTo>
                    <a:pt x="1167" y="1"/>
                  </a:moveTo>
                  <a:lnTo>
                    <a:pt x="0" y="668"/>
                  </a:lnTo>
                  <a:lnTo>
                    <a:pt x="1167" y="1335"/>
                  </a:lnTo>
                  <a:lnTo>
                    <a:pt x="2334" y="668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56"/>
            <p:cNvSpPr/>
            <p:nvPr/>
          </p:nvSpPr>
          <p:spPr>
            <a:xfrm>
              <a:off x="6342323" y="2644955"/>
              <a:ext cx="87122" cy="48882"/>
            </a:xfrm>
            <a:custGeom>
              <a:rect b="b" l="l" r="r" t="t"/>
              <a:pathLst>
                <a:path extrusionOk="0" h="1323" w="2358">
                  <a:moveTo>
                    <a:pt x="1170" y="1"/>
                  </a:moveTo>
                  <a:cubicBezTo>
                    <a:pt x="1126" y="1"/>
                    <a:pt x="1084" y="12"/>
                    <a:pt x="1048" y="36"/>
                  </a:cubicBezTo>
                  <a:lnTo>
                    <a:pt x="0" y="632"/>
                  </a:lnTo>
                  <a:lnTo>
                    <a:pt x="1167" y="1322"/>
                  </a:lnTo>
                  <a:lnTo>
                    <a:pt x="2358" y="632"/>
                  </a:lnTo>
                  <a:lnTo>
                    <a:pt x="1310" y="36"/>
                  </a:lnTo>
                  <a:cubicBezTo>
                    <a:pt x="1263" y="12"/>
                    <a:pt x="1215" y="1"/>
                    <a:pt x="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56"/>
            <p:cNvSpPr/>
            <p:nvPr/>
          </p:nvSpPr>
          <p:spPr>
            <a:xfrm>
              <a:off x="6332642" y="2685006"/>
              <a:ext cx="44041" cy="74819"/>
            </a:xfrm>
            <a:custGeom>
              <a:rect b="b" l="l" r="r" t="t"/>
              <a:pathLst>
                <a:path extrusionOk="0" h="2025" w="1192">
                  <a:moveTo>
                    <a:pt x="0" y="0"/>
                  </a:moveTo>
                  <a:lnTo>
                    <a:pt x="0" y="1358"/>
                  </a:lnTo>
                  <a:lnTo>
                    <a:pt x="1191" y="2024"/>
                  </a:lnTo>
                  <a:lnTo>
                    <a:pt x="1191" y="6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56"/>
            <p:cNvSpPr/>
            <p:nvPr/>
          </p:nvSpPr>
          <p:spPr>
            <a:xfrm>
              <a:off x="6395121" y="2685006"/>
              <a:ext cx="43155" cy="74819"/>
            </a:xfrm>
            <a:custGeom>
              <a:rect b="b" l="l" r="r" t="t"/>
              <a:pathLst>
                <a:path extrusionOk="0" h="2025" w="1168">
                  <a:moveTo>
                    <a:pt x="1167" y="0"/>
                  </a:moveTo>
                  <a:lnTo>
                    <a:pt x="0" y="691"/>
                  </a:lnTo>
                  <a:lnTo>
                    <a:pt x="0" y="2024"/>
                  </a:lnTo>
                  <a:lnTo>
                    <a:pt x="1167" y="1358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57"/>
          <p:cNvSpPr txBox="1"/>
          <p:nvPr>
            <p:ph type="title"/>
          </p:nvPr>
        </p:nvSpPr>
        <p:spPr>
          <a:xfrm>
            <a:off x="4471925" y="429200"/>
            <a:ext cx="4160100" cy="12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Funciones de pérdida</a:t>
            </a:r>
            <a:endParaRPr/>
          </a:p>
        </p:txBody>
      </p:sp>
      <p:grpSp>
        <p:nvGrpSpPr>
          <p:cNvPr id="840" name="Google Shape;840;p57"/>
          <p:cNvGrpSpPr/>
          <p:nvPr/>
        </p:nvGrpSpPr>
        <p:grpSpPr>
          <a:xfrm flipH="1">
            <a:off x="8465820" y="-945100"/>
            <a:ext cx="941825" cy="3547300"/>
            <a:chOff x="-228600" y="-106900"/>
            <a:chExt cx="941825" cy="3547300"/>
          </a:xfrm>
        </p:grpSpPr>
        <p:sp>
          <p:nvSpPr>
            <p:cNvPr id="841" name="Google Shape;841;p57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57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3" name="Google Shape;843;p57"/>
          <p:cNvSpPr/>
          <p:nvPr/>
        </p:nvSpPr>
        <p:spPr>
          <a:xfrm>
            <a:off x="8746579" y="4475106"/>
            <a:ext cx="248701" cy="248641"/>
          </a:xfrm>
          <a:custGeom>
            <a:rect b="b" l="l" r="r" t="t"/>
            <a:pathLst>
              <a:path extrusionOk="0" h="4104" w="4105">
                <a:moveTo>
                  <a:pt x="791" y="0"/>
                </a:moveTo>
                <a:lnTo>
                  <a:pt x="1" y="760"/>
                </a:lnTo>
                <a:lnTo>
                  <a:pt x="1277" y="2037"/>
                </a:lnTo>
                <a:lnTo>
                  <a:pt x="1" y="3313"/>
                </a:lnTo>
                <a:lnTo>
                  <a:pt x="791" y="4104"/>
                </a:lnTo>
                <a:lnTo>
                  <a:pt x="2037" y="2827"/>
                </a:lnTo>
                <a:lnTo>
                  <a:pt x="3314" y="4104"/>
                </a:lnTo>
                <a:lnTo>
                  <a:pt x="4104" y="3313"/>
                </a:lnTo>
                <a:lnTo>
                  <a:pt x="2828" y="2037"/>
                </a:lnTo>
                <a:lnTo>
                  <a:pt x="4104" y="760"/>
                </a:lnTo>
                <a:lnTo>
                  <a:pt x="3314" y="0"/>
                </a:lnTo>
                <a:lnTo>
                  <a:pt x="2037" y="1277"/>
                </a:lnTo>
                <a:lnTo>
                  <a:pt x="79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57"/>
          <p:cNvSpPr txBox="1"/>
          <p:nvPr>
            <p:ph idx="4294967295" type="subTitle"/>
          </p:nvPr>
        </p:nvSpPr>
        <p:spPr>
          <a:xfrm>
            <a:off x="1289350" y="1818700"/>
            <a:ext cx="29922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Mean Square Error (MSE)</a:t>
            </a:r>
            <a:endParaRPr sz="1800"/>
          </a:p>
        </p:txBody>
      </p:sp>
      <p:sp>
        <p:nvSpPr>
          <p:cNvPr id="845" name="Google Shape;845;p57"/>
          <p:cNvSpPr txBox="1"/>
          <p:nvPr>
            <p:ph idx="4294967295" type="subTitle"/>
          </p:nvPr>
        </p:nvSpPr>
        <p:spPr>
          <a:xfrm>
            <a:off x="1549894" y="3642967"/>
            <a:ext cx="24711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Binary Cross-Entropy</a:t>
            </a:r>
            <a:endParaRPr sz="1800"/>
          </a:p>
        </p:txBody>
      </p:sp>
      <p:sp>
        <p:nvSpPr>
          <p:cNvPr id="846" name="Google Shape;846;p57"/>
          <p:cNvSpPr/>
          <p:nvPr/>
        </p:nvSpPr>
        <p:spPr>
          <a:xfrm>
            <a:off x="1549900" y="1071500"/>
            <a:ext cx="2347500" cy="617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1"/>
                </a:solidFill>
              </a:rPr>
              <a:t>Generador</a:t>
            </a:r>
            <a:endParaRPr b="1" sz="2300">
              <a:solidFill>
                <a:schemeClr val="accent1"/>
              </a:solidFill>
            </a:endParaRPr>
          </a:p>
        </p:txBody>
      </p:sp>
      <p:sp>
        <p:nvSpPr>
          <p:cNvPr id="847" name="Google Shape;847;p57"/>
          <p:cNvSpPr/>
          <p:nvPr/>
        </p:nvSpPr>
        <p:spPr>
          <a:xfrm>
            <a:off x="1549900" y="2921350"/>
            <a:ext cx="2347500" cy="617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1"/>
                </a:solidFill>
              </a:rPr>
              <a:t>Discriminador</a:t>
            </a:r>
            <a:endParaRPr b="1" sz="2300">
              <a:solidFill>
                <a:schemeClr val="accent1"/>
              </a:solidFill>
            </a:endParaRPr>
          </a:p>
        </p:txBody>
      </p:sp>
      <p:sp>
        <p:nvSpPr>
          <p:cNvPr id="848" name="Google Shape;848;p57"/>
          <p:cNvSpPr/>
          <p:nvPr/>
        </p:nvSpPr>
        <p:spPr>
          <a:xfrm>
            <a:off x="5435058" y="2326501"/>
            <a:ext cx="2529000" cy="7155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1"/>
                </a:solidFill>
              </a:rPr>
              <a:t>Refencencia</a:t>
            </a:r>
            <a:endParaRPr b="1" sz="2300">
              <a:solidFill>
                <a:schemeClr val="accent1"/>
              </a:solidFill>
            </a:endParaRPr>
          </a:p>
        </p:txBody>
      </p:sp>
      <p:sp>
        <p:nvSpPr>
          <p:cNvPr id="849" name="Google Shape;849;p57"/>
          <p:cNvSpPr txBox="1"/>
          <p:nvPr>
            <p:ph idx="4294967295" type="subTitle"/>
          </p:nvPr>
        </p:nvSpPr>
        <p:spPr>
          <a:xfrm>
            <a:off x="5368475" y="3219483"/>
            <a:ext cx="26622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VGG + MSE</a:t>
            </a:r>
            <a:endParaRPr sz="1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58"/>
          <p:cNvSpPr txBox="1"/>
          <p:nvPr>
            <p:ph type="title"/>
          </p:nvPr>
        </p:nvSpPr>
        <p:spPr>
          <a:xfrm flipH="1">
            <a:off x="713225" y="2765800"/>
            <a:ext cx="4195800" cy="9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Experiencias</a:t>
            </a:r>
            <a:endParaRPr/>
          </a:p>
        </p:txBody>
      </p:sp>
      <p:sp>
        <p:nvSpPr>
          <p:cNvPr id="855" name="Google Shape;855;p58"/>
          <p:cNvSpPr txBox="1"/>
          <p:nvPr>
            <p:ph idx="2" type="title"/>
          </p:nvPr>
        </p:nvSpPr>
        <p:spPr>
          <a:xfrm>
            <a:off x="3247025" y="1422200"/>
            <a:ext cx="1662000" cy="115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856" name="Google Shape;856;p58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38755" r="15018" t="0"/>
          <a:stretch/>
        </p:blipFill>
        <p:spPr>
          <a:xfrm flipH="1">
            <a:off x="5576700" y="0"/>
            <a:ext cx="3567299" cy="5143501"/>
          </a:xfrm>
          <a:prstGeom prst="rect">
            <a:avLst/>
          </a:prstGeom>
        </p:spPr>
      </p:pic>
      <p:grpSp>
        <p:nvGrpSpPr>
          <p:cNvPr id="857" name="Google Shape;857;p58"/>
          <p:cNvGrpSpPr/>
          <p:nvPr/>
        </p:nvGrpSpPr>
        <p:grpSpPr>
          <a:xfrm flipH="1" rot="5400000">
            <a:off x="7588472" y="-1705067"/>
            <a:ext cx="941825" cy="3547300"/>
            <a:chOff x="-228600" y="-106900"/>
            <a:chExt cx="941825" cy="3547300"/>
          </a:xfrm>
        </p:grpSpPr>
        <p:sp>
          <p:nvSpPr>
            <p:cNvPr id="858" name="Google Shape;858;p58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58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0" name="Google Shape;860;p58"/>
          <p:cNvSpPr/>
          <p:nvPr/>
        </p:nvSpPr>
        <p:spPr>
          <a:xfrm>
            <a:off x="5847979" y="4707043"/>
            <a:ext cx="248701" cy="248641"/>
          </a:xfrm>
          <a:custGeom>
            <a:rect b="b" l="l" r="r" t="t"/>
            <a:pathLst>
              <a:path extrusionOk="0" h="4104" w="4105">
                <a:moveTo>
                  <a:pt x="791" y="0"/>
                </a:moveTo>
                <a:lnTo>
                  <a:pt x="1" y="760"/>
                </a:lnTo>
                <a:lnTo>
                  <a:pt x="1277" y="2037"/>
                </a:lnTo>
                <a:lnTo>
                  <a:pt x="1" y="3313"/>
                </a:lnTo>
                <a:lnTo>
                  <a:pt x="791" y="4104"/>
                </a:lnTo>
                <a:lnTo>
                  <a:pt x="2037" y="2827"/>
                </a:lnTo>
                <a:lnTo>
                  <a:pt x="3314" y="4104"/>
                </a:lnTo>
                <a:lnTo>
                  <a:pt x="4104" y="3313"/>
                </a:lnTo>
                <a:lnTo>
                  <a:pt x="2828" y="2037"/>
                </a:lnTo>
                <a:lnTo>
                  <a:pt x="4104" y="760"/>
                </a:lnTo>
                <a:lnTo>
                  <a:pt x="3314" y="0"/>
                </a:lnTo>
                <a:lnTo>
                  <a:pt x="2037" y="1277"/>
                </a:lnTo>
                <a:lnTo>
                  <a:pt x="79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1" name="Google Shape;861;p58"/>
          <p:cNvGrpSpPr/>
          <p:nvPr/>
        </p:nvGrpSpPr>
        <p:grpSpPr>
          <a:xfrm>
            <a:off x="3201711" y="743089"/>
            <a:ext cx="1752632" cy="245724"/>
            <a:chOff x="2706250" y="3907650"/>
            <a:chExt cx="932400" cy="130725"/>
          </a:xfrm>
        </p:grpSpPr>
        <p:sp>
          <p:nvSpPr>
            <p:cNvPr id="862" name="Google Shape;862;p58"/>
            <p:cNvSpPr/>
            <p:nvPr/>
          </p:nvSpPr>
          <p:spPr>
            <a:xfrm>
              <a:off x="2706250" y="3907650"/>
              <a:ext cx="813875" cy="130725"/>
            </a:xfrm>
            <a:custGeom>
              <a:rect b="b" l="l" r="r" t="t"/>
              <a:pathLst>
                <a:path extrusionOk="0" h="5229" w="32555">
                  <a:moveTo>
                    <a:pt x="0" y="0"/>
                  </a:moveTo>
                  <a:lnTo>
                    <a:pt x="973" y="1915"/>
                  </a:lnTo>
                  <a:lnTo>
                    <a:pt x="13192" y="1915"/>
                  </a:lnTo>
                  <a:lnTo>
                    <a:pt x="14833" y="5228"/>
                  </a:lnTo>
                  <a:lnTo>
                    <a:pt x="32554" y="5228"/>
                  </a:lnTo>
                  <a:lnTo>
                    <a:pt x="299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58"/>
            <p:cNvSpPr/>
            <p:nvPr/>
          </p:nvSpPr>
          <p:spPr>
            <a:xfrm>
              <a:off x="3501100" y="3907650"/>
              <a:ext cx="137550" cy="130725"/>
            </a:xfrm>
            <a:custGeom>
              <a:rect b="b" l="l" r="r" t="t"/>
              <a:pathLst>
                <a:path extrusionOk="0" h="5229" w="5502">
                  <a:moveTo>
                    <a:pt x="0" y="0"/>
                  </a:moveTo>
                  <a:lnTo>
                    <a:pt x="2614" y="5228"/>
                  </a:lnTo>
                  <a:lnTo>
                    <a:pt x="5502" y="5228"/>
                  </a:lnTo>
                  <a:lnTo>
                    <a:pt x="28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59"/>
          <p:cNvSpPr txBox="1"/>
          <p:nvPr>
            <p:ph type="title"/>
          </p:nvPr>
        </p:nvSpPr>
        <p:spPr>
          <a:xfrm>
            <a:off x="890550" y="434825"/>
            <a:ext cx="73629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Baseline</a:t>
            </a:r>
            <a:endParaRPr/>
          </a:p>
        </p:txBody>
      </p:sp>
      <p:pic>
        <p:nvPicPr>
          <p:cNvPr id="869" name="Google Shape;869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5950" y="1702825"/>
            <a:ext cx="3930699" cy="2788975"/>
          </a:xfrm>
          <a:prstGeom prst="rect">
            <a:avLst/>
          </a:prstGeom>
          <a:noFill/>
          <a:ln>
            <a:noFill/>
          </a:ln>
        </p:spPr>
      </p:pic>
      <p:sp>
        <p:nvSpPr>
          <p:cNvPr id="870" name="Google Shape;870;p59"/>
          <p:cNvSpPr txBox="1"/>
          <p:nvPr>
            <p:ph idx="1" type="subTitle"/>
          </p:nvPr>
        </p:nvSpPr>
        <p:spPr>
          <a:xfrm>
            <a:off x="5197602" y="1514197"/>
            <a:ext cx="31263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/>
              <a:t>ACGAN</a:t>
            </a:r>
            <a:endParaRPr b="1" sz="2600"/>
          </a:p>
        </p:txBody>
      </p:sp>
      <p:sp>
        <p:nvSpPr>
          <p:cNvPr id="871" name="Google Shape;871;p59"/>
          <p:cNvSpPr txBox="1"/>
          <p:nvPr>
            <p:ph idx="5" type="subTitle"/>
          </p:nvPr>
        </p:nvSpPr>
        <p:spPr>
          <a:xfrm>
            <a:off x="5203150" y="1875579"/>
            <a:ext cx="3126300" cy="8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Modificando el training para ajustar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 entradas/salidas del generador y discriminador</a:t>
            </a:r>
            <a:endParaRPr/>
          </a:p>
        </p:txBody>
      </p:sp>
      <p:sp>
        <p:nvSpPr>
          <p:cNvPr id="872" name="Google Shape;872;p59"/>
          <p:cNvSpPr txBox="1"/>
          <p:nvPr>
            <p:ph idx="1" type="subTitle"/>
          </p:nvPr>
        </p:nvSpPr>
        <p:spPr>
          <a:xfrm>
            <a:off x="5200377" y="3124172"/>
            <a:ext cx="31263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/>
              <a:t>DataSet</a:t>
            </a:r>
            <a:endParaRPr b="1" sz="2600"/>
          </a:p>
        </p:txBody>
      </p:sp>
      <p:sp>
        <p:nvSpPr>
          <p:cNvPr id="873" name="Google Shape;873;p59"/>
          <p:cNvSpPr txBox="1"/>
          <p:nvPr>
            <p:ph idx="5" type="subTitle"/>
          </p:nvPr>
        </p:nvSpPr>
        <p:spPr>
          <a:xfrm>
            <a:off x="5203162" y="3503491"/>
            <a:ext cx="312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MNIST 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Fashion MNIST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60"/>
          <p:cNvSpPr/>
          <p:nvPr/>
        </p:nvSpPr>
        <p:spPr>
          <a:xfrm>
            <a:off x="3218650" y="3406586"/>
            <a:ext cx="7224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60"/>
          <p:cNvSpPr/>
          <p:nvPr/>
        </p:nvSpPr>
        <p:spPr>
          <a:xfrm>
            <a:off x="5202950" y="3406586"/>
            <a:ext cx="7224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60"/>
          <p:cNvSpPr/>
          <p:nvPr/>
        </p:nvSpPr>
        <p:spPr>
          <a:xfrm>
            <a:off x="3218650" y="1697020"/>
            <a:ext cx="7224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" name="Google Shape;881;p60"/>
          <p:cNvSpPr/>
          <p:nvPr/>
        </p:nvSpPr>
        <p:spPr>
          <a:xfrm>
            <a:off x="5202950" y="1697020"/>
            <a:ext cx="7224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" name="Google Shape;882;p60"/>
          <p:cNvSpPr txBox="1"/>
          <p:nvPr>
            <p:ph type="title"/>
          </p:nvPr>
        </p:nvSpPr>
        <p:spPr>
          <a:xfrm>
            <a:off x="890500" y="322700"/>
            <a:ext cx="73629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Pasos Previos</a:t>
            </a:r>
            <a:endParaRPr b="1" sz="3600" u="none"/>
          </a:p>
        </p:txBody>
      </p:sp>
      <p:sp>
        <p:nvSpPr>
          <p:cNvPr id="883" name="Google Shape;883;p60"/>
          <p:cNvSpPr/>
          <p:nvPr/>
        </p:nvSpPr>
        <p:spPr>
          <a:xfrm>
            <a:off x="967025" y="1142230"/>
            <a:ext cx="2003100" cy="92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Procesado de </a:t>
            </a:r>
            <a:r>
              <a:rPr b="1" lang="en" sz="2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imágenes</a:t>
            </a:r>
            <a:endParaRPr b="1" sz="2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84" name="Google Shape;884;p60"/>
          <p:cNvSpPr/>
          <p:nvPr/>
        </p:nvSpPr>
        <p:spPr>
          <a:xfrm>
            <a:off x="1093175" y="1954400"/>
            <a:ext cx="18756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Conseguir procesar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imágenes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100x100 blanco y negro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5" name="Google Shape;885;p60"/>
          <p:cNvSpPr/>
          <p:nvPr/>
        </p:nvSpPr>
        <p:spPr>
          <a:xfrm>
            <a:off x="714950" y="3244325"/>
            <a:ext cx="2255400" cy="84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Estudiar predicciones</a:t>
            </a:r>
            <a:endParaRPr b="1" sz="2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86" name="Google Shape;886;p60"/>
          <p:cNvSpPr/>
          <p:nvPr/>
        </p:nvSpPr>
        <p:spPr>
          <a:xfrm>
            <a:off x="6173750" y="1226300"/>
            <a:ext cx="2774700" cy="84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Evitar problemas computacionales</a:t>
            </a:r>
            <a:endParaRPr b="1" sz="2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87" name="Google Shape;887;p60"/>
          <p:cNvSpPr/>
          <p:nvPr/>
        </p:nvSpPr>
        <p:spPr>
          <a:xfrm>
            <a:off x="6175275" y="1954350"/>
            <a:ext cx="26052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Reducir filtros, capas y conseguir epoch ejecutables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8" name="Google Shape;888;p60"/>
          <p:cNvSpPr/>
          <p:nvPr/>
        </p:nvSpPr>
        <p:spPr>
          <a:xfrm>
            <a:off x="6173750" y="3295250"/>
            <a:ext cx="23613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Limitar discriminador</a:t>
            </a:r>
            <a:endParaRPr b="1" sz="2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89" name="Google Shape;889;p60"/>
          <p:cNvSpPr/>
          <p:nvPr/>
        </p:nvSpPr>
        <p:spPr>
          <a:xfrm>
            <a:off x="6175275" y="3671000"/>
            <a:ext cx="22554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Simplificar arquitectura y añadir regulación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90" name="Google Shape;890;p60"/>
          <p:cNvCxnSpPr>
            <a:stCxn id="880" idx="3"/>
            <a:endCxn id="881" idx="1"/>
          </p:cNvCxnSpPr>
          <p:nvPr/>
        </p:nvCxnSpPr>
        <p:spPr>
          <a:xfrm>
            <a:off x="3941050" y="2058220"/>
            <a:ext cx="1261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891" name="Google Shape;891;p60"/>
          <p:cNvCxnSpPr>
            <a:stCxn id="881" idx="2"/>
            <a:endCxn id="879" idx="0"/>
          </p:cNvCxnSpPr>
          <p:nvPr/>
        </p:nvCxnSpPr>
        <p:spPr>
          <a:xfrm>
            <a:off x="5564150" y="2419420"/>
            <a:ext cx="0" cy="987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892" name="Google Shape;892;p60"/>
          <p:cNvCxnSpPr>
            <a:stCxn id="879" idx="1"/>
            <a:endCxn id="878" idx="3"/>
          </p:cNvCxnSpPr>
          <p:nvPr/>
        </p:nvCxnSpPr>
        <p:spPr>
          <a:xfrm rot="10800000">
            <a:off x="3941150" y="3767786"/>
            <a:ext cx="1261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grpSp>
        <p:nvGrpSpPr>
          <p:cNvPr id="893" name="Google Shape;893;p60"/>
          <p:cNvGrpSpPr/>
          <p:nvPr/>
        </p:nvGrpSpPr>
        <p:grpSpPr>
          <a:xfrm>
            <a:off x="3351337" y="3534985"/>
            <a:ext cx="457214" cy="457190"/>
            <a:chOff x="4027340" y="4258961"/>
            <a:chExt cx="325581" cy="324732"/>
          </a:xfrm>
        </p:grpSpPr>
        <p:sp>
          <p:nvSpPr>
            <p:cNvPr id="894" name="Google Shape;894;p60"/>
            <p:cNvSpPr/>
            <p:nvPr/>
          </p:nvSpPr>
          <p:spPr>
            <a:xfrm>
              <a:off x="4027340" y="4258961"/>
              <a:ext cx="325581" cy="324732"/>
            </a:xfrm>
            <a:custGeom>
              <a:rect b="b" l="l" r="r" t="t"/>
              <a:pathLst>
                <a:path extrusionOk="0" h="8789" w="8812">
                  <a:moveTo>
                    <a:pt x="3716" y="1144"/>
                  </a:moveTo>
                  <a:cubicBezTo>
                    <a:pt x="3811" y="1311"/>
                    <a:pt x="3954" y="1430"/>
                    <a:pt x="4144" y="1501"/>
                  </a:cubicBezTo>
                  <a:lnTo>
                    <a:pt x="4144" y="2287"/>
                  </a:lnTo>
                  <a:lnTo>
                    <a:pt x="2334" y="2287"/>
                  </a:lnTo>
                  <a:lnTo>
                    <a:pt x="1691" y="1620"/>
                  </a:lnTo>
                  <a:cubicBezTo>
                    <a:pt x="1715" y="1549"/>
                    <a:pt x="1739" y="1501"/>
                    <a:pt x="1739" y="1430"/>
                  </a:cubicBezTo>
                  <a:lnTo>
                    <a:pt x="3716" y="1144"/>
                  </a:lnTo>
                  <a:close/>
                  <a:moveTo>
                    <a:pt x="5097" y="1144"/>
                  </a:moveTo>
                  <a:lnTo>
                    <a:pt x="7073" y="1430"/>
                  </a:lnTo>
                  <a:cubicBezTo>
                    <a:pt x="7073" y="1501"/>
                    <a:pt x="7097" y="1549"/>
                    <a:pt x="7121" y="1620"/>
                  </a:cubicBezTo>
                  <a:lnTo>
                    <a:pt x="6478" y="2287"/>
                  </a:lnTo>
                  <a:lnTo>
                    <a:pt x="4668" y="2287"/>
                  </a:lnTo>
                  <a:lnTo>
                    <a:pt x="4668" y="1501"/>
                  </a:lnTo>
                  <a:cubicBezTo>
                    <a:pt x="4835" y="1430"/>
                    <a:pt x="5002" y="1311"/>
                    <a:pt x="5097" y="1144"/>
                  </a:cubicBezTo>
                  <a:close/>
                  <a:moveTo>
                    <a:pt x="1310" y="1977"/>
                  </a:moveTo>
                  <a:lnTo>
                    <a:pt x="2001" y="2668"/>
                  </a:lnTo>
                  <a:lnTo>
                    <a:pt x="2001" y="4145"/>
                  </a:lnTo>
                  <a:lnTo>
                    <a:pt x="596" y="4145"/>
                  </a:lnTo>
                  <a:lnTo>
                    <a:pt x="1072" y="2049"/>
                  </a:lnTo>
                  <a:cubicBezTo>
                    <a:pt x="1167" y="2049"/>
                    <a:pt x="1239" y="2025"/>
                    <a:pt x="1310" y="1977"/>
                  </a:cubicBezTo>
                  <a:close/>
                  <a:moveTo>
                    <a:pt x="7478" y="1977"/>
                  </a:moveTo>
                  <a:cubicBezTo>
                    <a:pt x="7573" y="2025"/>
                    <a:pt x="7645" y="2049"/>
                    <a:pt x="7740" y="2049"/>
                  </a:cubicBezTo>
                  <a:lnTo>
                    <a:pt x="8216" y="4145"/>
                  </a:lnTo>
                  <a:lnTo>
                    <a:pt x="6811" y="4145"/>
                  </a:lnTo>
                  <a:lnTo>
                    <a:pt x="6811" y="2668"/>
                  </a:lnTo>
                  <a:lnTo>
                    <a:pt x="7478" y="1977"/>
                  </a:lnTo>
                  <a:close/>
                  <a:moveTo>
                    <a:pt x="3882" y="3168"/>
                  </a:moveTo>
                  <a:cubicBezTo>
                    <a:pt x="4025" y="3168"/>
                    <a:pt x="4120" y="3240"/>
                    <a:pt x="4168" y="3335"/>
                  </a:cubicBezTo>
                  <a:cubicBezTo>
                    <a:pt x="4168" y="3359"/>
                    <a:pt x="4168" y="3359"/>
                    <a:pt x="4168" y="3359"/>
                  </a:cubicBezTo>
                  <a:lnTo>
                    <a:pt x="4406" y="3954"/>
                  </a:lnTo>
                  <a:lnTo>
                    <a:pt x="4906" y="5288"/>
                  </a:lnTo>
                  <a:cubicBezTo>
                    <a:pt x="4954" y="5407"/>
                    <a:pt x="4882" y="5573"/>
                    <a:pt x="4763" y="5621"/>
                  </a:cubicBezTo>
                  <a:cubicBezTo>
                    <a:pt x="4733" y="5631"/>
                    <a:pt x="4702" y="5636"/>
                    <a:pt x="4673" y="5636"/>
                  </a:cubicBezTo>
                  <a:cubicBezTo>
                    <a:pt x="4564" y="5636"/>
                    <a:pt x="4467" y="5572"/>
                    <a:pt x="4430" y="5478"/>
                  </a:cubicBezTo>
                  <a:lnTo>
                    <a:pt x="4311" y="5145"/>
                  </a:lnTo>
                  <a:lnTo>
                    <a:pt x="3477" y="5145"/>
                  </a:lnTo>
                  <a:lnTo>
                    <a:pt x="3358" y="5478"/>
                  </a:lnTo>
                  <a:cubicBezTo>
                    <a:pt x="3321" y="5572"/>
                    <a:pt x="3210" y="5636"/>
                    <a:pt x="3106" y="5636"/>
                  </a:cubicBezTo>
                  <a:cubicBezTo>
                    <a:pt x="3078" y="5636"/>
                    <a:pt x="3050" y="5631"/>
                    <a:pt x="3025" y="5621"/>
                  </a:cubicBezTo>
                  <a:cubicBezTo>
                    <a:pt x="2882" y="5573"/>
                    <a:pt x="2834" y="5407"/>
                    <a:pt x="2882" y="5288"/>
                  </a:cubicBezTo>
                  <a:lnTo>
                    <a:pt x="3620" y="3359"/>
                  </a:lnTo>
                  <a:cubicBezTo>
                    <a:pt x="3668" y="3240"/>
                    <a:pt x="3763" y="3168"/>
                    <a:pt x="3882" y="3168"/>
                  </a:cubicBezTo>
                  <a:close/>
                  <a:moveTo>
                    <a:pt x="5692" y="3168"/>
                  </a:moveTo>
                  <a:cubicBezTo>
                    <a:pt x="5835" y="3168"/>
                    <a:pt x="5954" y="3263"/>
                    <a:pt x="5954" y="3406"/>
                  </a:cubicBezTo>
                  <a:lnTo>
                    <a:pt x="5954" y="5383"/>
                  </a:lnTo>
                  <a:cubicBezTo>
                    <a:pt x="5954" y="5526"/>
                    <a:pt x="5835" y="5645"/>
                    <a:pt x="5692" y="5645"/>
                  </a:cubicBezTo>
                  <a:cubicBezTo>
                    <a:pt x="5549" y="5645"/>
                    <a:pt x="5430" y="5526"/>
                    <a:pt x="5430" y="5383"/>
                  </a:cubicBezTo>
                  <a:lnTo>
                    <a:pt x="5430" y="3406"/>
                  </a:lnTo>
                  <a:cubicBezTo>
                    <a:pt x="5430" y="3263"/>
                    <a:pt x="5549" y="3168"/>
                    <a:pt x="5692" y="3168"/>
                  </a:cubicBezTo>
                  <a:close/>
                  <a:moveTo>
                    <a:pt x="2001" y="4645"/>
                  </a:moveTo>
                  <a:lnTo>
                    <a:pt x="2001" y="6121"/>
                  </a:lnTo>
                  <a:lnTo>
                    <a:pt x="1310" y="6812"/>
                  </a:lnTo>
                  <a:cubicBezTo>
                    <a:pt x="1239" y="6764"/>
                    <a:pt x="1167" y="6740"/>
                    <a:pt x="1072" y="6740"/>
                  </a:cubicBezTo>
                  <a:lnTo>
                    <a:pt x="596" y="4645"/>
                  </a:lnTo>
                  <a:close/>
                  <a:moveTo>
                    <a:pt x="8216" y="4645"/>
                  </a:moveTo>
                  <a:lnTo>
                    <a:pt x="7740" y="6740"/>
                  </a:lnTo>
                  <a:cubicBezTo>
                    <a:pt x="7645" y="6740"/>
                    <a:pt x="7573" y="6764"/>
                    <a:pt x="7478" y="6812"/>
                  </a:cubicBezTo>
                  <a:lnTo>
                    <a:pt x="6811" y="6121"/>
                  </a:lnTo>
                  <a:lnTo>
                    <a:pt x="6811" y="4645"/>
                  </a:lnTo>
                  <a:close/>
                  <a:moveTo>
                    <a:pt x="4144" y="6526"/>
                  </a:moveTo>
                  <a:lnTo>
                    <a:pt x="4144" y="7288"/>
                  </a:lnTo>
                  <a:cubicBezTo>
                    <a:pt x="3954" y="7359"/>
                    <a:pt x="3811" y="7479"/>
                    <a:pt x="3716" y="7669"/>
                  </a:cubicBezTo>
                  <a:lnTo>
                    <a:pt x="1739" y="7359"/>
                  </a:lnTo>
                  <a:cubicBezTo>
                    <a:pt x="1739" y="7288"/>
                    <a:pt x="1715" y="7240"/>
                    <a:pt x="1691" y="7169"/>
                  </a:cubicBezTo>
                  <a:lnTo>
                    <a:pt x="2334" y="6526"/>
                  </a:lnTo>
                  <a:close/>
                  <a:moveTo>
                    <a:pt x="6478" y="6526"/>
                  </a:moveTo>
                  <a:lnTo>
                    <a:pt x="7121" y="7169"/>
                  </a:lnTo>
                  <a:cubicBezTo>
                    <a:pt x="7097" y="7240"/>
                    <a:pt x="7073" y="7288"/>
                    <a:pt x="7073" y="7359"/>
                  </a:cubicBezTo>
                  <a:lnTo>
                    <a:pt x="5097" y="7669"/>
                  </a:lnTo>
                  <a:cubicBezTo>
                    <a:pt x="5002" y="7479"/>
                    <a:pt x="4835" y="7359"/>
                    <a:pt x="4668" y="7288"/>
                  </a:cubicBezTo>
                  <a:lnTo>
                    <a:pt x="4668" y="6526"/>
                  </a:lnTo>
                  <a:close/>
                  <a:moveTo>
                    <a:pt x="4406" y="1"/>
                  </a:moveTo>
                  <a:cubicBezTo>
                    <a:pt x="4025" y="1"/>
                    <a:pt x="3716" y="263"/>
                    <a:pt x="3644" y="620"/>
                  </a:cubicBezTo>
                  <a:lnTo>
                    <a:pt x="1667" y="930"/>
                  </a:lnTo>
                  <a:cubicBezTo>
                    <a:pt x="1525" y="668"/>
                    <a:pt x="1286" y="501"/>
                    <a:pt x="977" y="501"/>
                  </a:cubicBezTo>
                  <a:cubicBezTo>
                    <a:pt x="548" y="501"/>
                    <a:pt x="215" y="858"/>
                    <a:pt x="215" y="1287"/>
                  </a:cubicBezTo>
                  <a:cubicBezTo>
                    <a:pt x="215" y="1549"/>
                    <a:pt x="358" y="1811"/>
                    <a:pt x="572" y="1930"/>
                  </a:cubicBezTo>
                  <a:lnTo>
                    <a:pt x="0" y="4335"/>
                  </a:lnTo>
                  <a:cubicBezTo>
                    <a:pt x="0" y="4383"/>
                    <a:pt x="0" y="4407"/>
                    <a:pt x="0" y="4454"/>
                  </a:cubicBezTo>
                  <a:lnTo>
                    <a:pt x="572" y="6859"/>
                  </a:lnTo>
                  <a:cubicBezTo>
                    <a:pt x="358" y="7002"/>
                    <a:pt x="215" y="7240"/>
                    <a:pt x="215" y="7502"/>
                  </a:cubicBezTo>
                  <a:cubicBezTo>
                    <a:pt x="215" y="7931"/>
                    <a:pt x="548" y="8288"/>
                    <a:pt x="977" y="8288"/>
                  </a:cubicBezTo>
                  <a:cubicBezTo>
                    <a:pt x="1286" y="8288"/>
                    <a:pt x="1525" y="8122"/>
                    <a:pt x="1667" y="7860"/>
                  </a:cubicBezTo>
                  <a:lnTo>
                    <a:pt x="3644" y="8169"/>
                  </a:lnTo>
                  <a:cubicBezTo>
                    <a:pt x="3716" y="8526"/>
                    <a:pt x="4025" y="8788"/>
                    <a:pt x="4406" y="8788"/>
                  </a:cubicBezTo>
                  <a:cubicBezTo>
                    <a:pt x="4787" y="8788"/>
                    <a:pt x="5097" y="8526"/>
                    <a:pt x="5168" y="8169"/>
                  </a:cubicBezTo>
                  <a:lnTo>
                    <a:pt x="7145" y="7860"/>
                  </a:lnTo>
                  <a:cubicBezTo>
                    <a:pt x="7264" y="8122"/>
                    <a:pt x="7526" y="8288"/>
                    <a:pt x="7812" y="8288"/>
                  </a:cubicBezTo>
                  <a:cubicBezTo>
                    <a:pt x="8240" y="8288"/>
                    <a:pt x="8597" y="7931"/>
                    <a:pt x="8597" y="7502"/>
                  </a:cubicBezTo>
                  <a:cubicBezTo>
                    <a:pt x="8597" y="7240"/>
                    <a:pt x="8455" y="7002"/>
                    <a:pt x="8240" y="6859"/>
                  </a:cubicBezTo>
                  <a:lnTo>
                    <a:pt x="8788" y="4454"/>
                  </a:lnTo>
                  <a:cubicBezTo>
                    <a:pt x="8812" y="4407"/>
                    <a:pt x="8812" y="4383"/>
                    <a:pt x="8788" y="4335"/>
                  </a:cubicBezTo>
                  <a:lnTo>
                    <a:pt x="8240" y="1930"/>
                  </a:lnTo>
                  <a:cubicBezTo>
                    <a:pt x="8455" y="1811"/>
                    <a:pt x="8597" y="1549"/>
                    <a:pt x="8597" y="1287"/>
                  </a:cubicBezTo>
                  <a:cubicBezTo>
                    <a:pt x="8597" y="858"/>
                    <a:pt x="8240" y="501"/>
                    <a:pt x="7812" y="501"/>
                  </a:cubicBezTo>
                  <a:cubicBezTo>
                    <a:pt x="7526" y="501"/>
                    <a:pt x="7264" y="668"/>
                    <a:pt x="7145" y="930"/>
                  </a:cubicBezTo>
                  <a:lnTo>
                    <a:pt x="5168" y="620"/>
                  </a:lnTo>
                  <a:cubicBezTo>
                    <a:pt x="5097" y="263"/>
                    <a:pt x="4787" y="1"/>
                    <a:pt x="44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60"/>
            <p:cNvSpPr/>
            <p:nvPr/>
          </p:nvSpPr>
          <p:spPr>
            <a:xfrm>
              <a:off x="4162827" y="4409448"/>
              <a:ext cx="15887" cy="21134"/>
            </a:xfrm>
            <a:custGeom>
              <a:rect b="b" l="l" r="r" t="t"/>
              <a:pathLst>
                <a:path extrusionOk="0" h="572" w="430">
                  <a:moveTo>
                    <a:pt x="215" y="0"/>
                  </a:moveTo>
                  <a:lnTo>
                    <a:pt x="1" y="572"/>
                  </a:lnTo>
                  <a:lnTo>
                    <a:pt x="430" y="57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6" name="Google Shape;896;p60"/>
          <p:cNvGrpSpPr/>
          <p:nvPr/>
        </p:nvGrpSpPr>
        <p:grpSpPr>
          <a:xfrm>
            <a:off x="5335545" y="1829624"/>
            <a:ext cx="457206" cy="457186"/>
            <a:chOff x="4777005" y="3723643"/>
            <a:chExt cx="308881" cy="309768"/>
          </a:xfrm>
        </p:grpSpPr>
        <p:sp>
          <p:nvSpPr>
            <p:cNvPr id="897" name="Google Shape;897;p60"/>
            <p:cNvSpPr/>
            <p:nvPr/>
          </p:nvSpPr>
          <p:spPr>
            <a:xfrm>
              <a:off x="4884337" y="3935722"/>
              <a:ext cx="94179" cy="32588"/>
            </a:xfrm>
            <a:custGeom>
              <a:rect b="b" l="l" r="r" t="t"/>
              <a:pathLst>
                <a:path extrusionOk="0" h="882" w="2549">
                  <a:moveTo>
                    <a:pt x="1" y="0"/>
                  </a:moveTo>
                  <a:lnTo>
                    <a:pt x="1" y="881"/>
                  </a:lnTo>
                  <a:lnTo>
                    <a:pt x="2549" y="881"/>
                  </a:lnTo>
                  <a:lnTo>
                    <a:pt x="25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60"/>
            <p:cNvSpPr/>
            <p:nvPr/>
          </p:nvSpPr>
          <p:spPr>
            <a:xfrm>
              <a:off x="4860580" y="3986746"/>
              <a:ext cx="141694" cy="46665"/>
            </a:xfrm>
            <a:custGeom>
              <a:rect b="b" l="l" r="r" t="t"/>
              <a:pathLst>
                <a:path extrusionOk="0" h="1263" w="3835">
                  <a:moveTo>
                    <a:pt x="644" y="0"/>
                  </a:moveTo>
                  <a:lnTo>
                    <a:pt x="644" y="762"/>
                  </a:lnTo>
                  <a:lnTo>
                    <a:pt x="239" y="762"/>
                  </a:lnTo>
                  <a:cubicBezTo>
                    <a:pt x="120" y="762"/>
                    <a:pt x="1" y="881"/>
                    <a:pt x="1" y="1001"/>
                  </a:cubicBezTo>
                  <a:cubicBezTo>
                    <a:pt x="1" y="1143"/>
                    <a:pt x="120" y="1263"/>
                    <a:pt x="239" y="1263"/>
                  </a:cubicBezTo>
                  <a:lnTo>
                    <a:pt x="3597" y="1263"/>
                  </a:lnTo>
                  <a:cubicBezTo>
                    <a:pt x="3740" y="1263"/>
                    <a:pt x="3835" y="1143"/>
                    <a:pt x="3835" y="1001"/>
                  </a:cubicBezTo>
                  <a:cubicBezTo>
                    <a:pt x="3835" y="881"/>
                    <a:pt x="3740" y="762"/>
                    <a:pt x="3597" y="762"/>
                  </a:cubicBezTo>
                  <a:lnTo>
                    <a:pt x="3192" y="762"/>
                  </a:lnTo>
                  <a:lnTo>
                    <a:pt x="31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60"/>
            <p:cNvSpPr/>
            <p:nvPr/>
          </p:nvSpPr>
          <p:spPr>
            <a:xfrm>
              <a:off x="4903698" y="3847713"/>
              <a:ext cx="128503" cy="18511"/>
            </a:xfrm>
            <a:custGeom>
              <a:rect b="b" l="l" r="r" t="t"/>
              <a:pathLst>
                <a:path extrusionOk="0" h="501" w="3478">
                  <a:moveTo>
                    <a:pt x="1" y="1"/>
                  </a:moveTo>
                  <a:lnTo>
                    <a:pt x="1" y="501"/>
                  </a:lnTo>
                  <a:lnTo>
                    <a:pt x="3478" y="501"/>
                  </a:lnTo>
                  <a:lnTo>
                    <a:pt x="34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60"/>
            <p:cNvSpPr/>
            <p:nvPr/>
          </p:nvSpPr>
          <p:spPr>
            <a:xfrm>
              <a:off x="4777005" y="3723643"/>
              <a:ext cx="308881" cy="193642"/>
            </a:xfrm>
            <a:custGeom>
              <a:rect b="b" l="l" r="r" t="t"/>
              <a:pathLst>
                <a:path extrusionOk="0" h="5241" w="8360">
                  <a:moveTo>
                    <a:pt x="1715" y="1406"/>
                  </a:moveTo>
                  <a:cubicBezTo>
                    <a:pt x="1572" y="1406"/>
                    <a:pt x="1477" y="1501"/>
                    <a:pt x="1477" y="1644"/>
                  </a:cubicBezTo>
                  <a:cubicBezTo>
                    <a:pt x="1477" y="1787"/>
                    <a:pt x="1572" y="1882"/>
                    <a:pt x="1715" y="1882"/>
                  </a:cubicBezTo>
                  <a:cubicBezTo>
                    <a:pt x="1858" y="1882"/>
                    <a:pt x="1953" y="1787"/>
                    <a:pt x="1953" y="1644"/>
                  </a:cubicBezTo>
                  <a:cubicBezTo>
                    <a:pt x="1953" y="1501"/>
                    <a:pt x="1858" y="1406"/>
                    <a:pt x="1715" y="1406"/>
                  </a:cubicBezTo>
                  <a:close/>
                  <a:moveTo>
                    <a:pt x="3430" y="1406"/>
                  </a:moveTo>
                  <a:lnTo>
                    <a:pt x="3430" y="1882"/>
                  </a:lnTo>
                  <a:lnTo>
                    <a:pt x="6907" y="1882"/>
                  </a:lnTo>
                  <a:lnTo>
                    <a:pt x="6907" y="1406"/>
                  </a:lnTo>
                  <a:close/>
                  <a:moveTo>
                    <a:pt x="1715" y="906"/>
                  </a:moveTo>
                  <a:cubicBezTo>
                    <a:pt x="2120" y="906"/>
                    <a:pt x="2453" y="1239"/>
                    <a:pt x="2453" y="1644"/>
                  </a:cubicBezTo>
                  <a:cubicBezTo>
                    <a:pt x="2453" y="2049"/>
                    <a:pt x="2120" y="2382"/>
                    <a:pt x="1715" y="2382"/>
                  </a:cubicBezTo>
                  <a:cubicBezTo>
                    <a:pt x="1310" y="2382"/>
                    <a:pt x="977" y="2049"/>
                    <a:pt x="977" y="1644"/>
                  </a:cubicBezTo>
                  <a:cubicBezTo>
                    <a:pt x="977" y="1239"/>
                    <a:pt x="1310" y="906"/>
                    <a:pt x="1715" y="906"/>
                  </a:cubicBezTo>
                  <a:close/>
                  <a:moveTo>
                    <a:pt x="7145" y="906"/>
                  </a:moveTo>
                  <a:cubicBezTo>
                    <a:pt x="7288" y="906"/>
                    <a:pt x="7383" y="1025"/>
                    <a:pt x="7383" y="1144"/>
                  </a:cubicBezTo>
                  <a:lnTo>
                    <a:pt x="7383" y="2144"/>
                  </a:lnTo>
                  <a:cubicBezTo>
                    <a:pt x="7383" y="2263"/>
                    <a:pt x="7288" y="2382"/>
                    <a:pt x="7145" y="2382"/>
                  </a:cubicBezTo>
                  <a:lnTo>
                    <a:pt x="3192" y="2382"/>
                  </a:lnTo>
                  <a:cubicBezTo>
                    <a:pt x="3049" y="2382"/>
                    <a:pt x="2930" y="2263"/>
                    <a:pt x="2930" y="2144"/>
                  </a:cubicBezTo>
                  <a:lnTo>
                    <a:pt x="2930" y="1144"/>
                  </a:lnTo>
                  <a:cubicBezTo>
                    <a:pt x="2930" y="1025"/>
                    <a:pt x="3049" y="906"/>
                    <a:pt x="3192" y="906"/>
                  </a:cubicBezTo>
                  <a:close/>
                  <a:moveTo>
                    <a:pt x="2215" y="2859"/>
                  </a:moveTo>
                  <a:cubicBezTo>
                    <a:pt x="2334" y="2859"/>
                    <a:pt x="2453" y="2978"/>
                    <a:pt x="2453" y="3121"/>
                  </a:cubicBezTo>
                  <a:cubicBezTo>
                    <a:pt x="2453" y="3240"/>
                    <a:pt x="2334" y="3359"/>
                    <a:pt x="2215" y="3359"/>
                  </a:cubicBezTo>
                  <a:lnTo>
                    <a:pt x="1215" y="3359"/>
                  </a:lnTo>
                  <a:cubicBezTo>
                    <a:pt x="1096" y="3359"/>
                    <a:pt x="977" y="3240"/>
                    <a:pt x="977" y="3121"/>
                  </a:cubicBezTo>
                  <a:cubicBezTo>
                    <a:pt x="977" y="2978"/>
                    <a:pt x="1096" y="2859"/>
                    <a:pt x="1215" y="2859"/>
                  </a:cubicBezTo>
                  <a:close/>
                  <a:moveTo>
                    <a:pt x="1215" y="3859"/>
                  </a:moveTo>
                  <a:cubicBezTo>
                    <a:pt x="1358" y="3859"/>
                    <a:pt x="1477" y="3954"/>
                    <a:pt x="1477" y="4097"/>
                  </a:cubicBezTo>
                  <a:cubicBezTo>
                    <a:pt x="1477" y="4240"/>
                    <a:pt x="1358" y="4335"/>
                    <a:pt x="1215" y="4335"/>
                  </a:cubicBezTo>
                  <a:cubicBezTo>
                    <a:pt x="1096" y="4335"/>
                    <a:pt x="977" y="4240"/>
                    <a:pt x="977" y="4097"/>
                  </a:cubicBezTo>
                  <a:cubicBezTo>
                    <a:pt x="977" y="3954"/>
                    <a:pt x="1096" y="3859"/>
                    <a:pt x="1215" y="3859"/>
                  </a:cubicBezTo>
                  <a:close/>
                  <a:moveTo>
                    <a:pt x="2215" y="3859"/>
                  </a:moveTo>
                  <a:cubicBezTo>
                    <a:pt x="2334" y="3859"/>
                    <a:pt x="2453" y="3954"/>
                    <a:pt x="2453" y="4097"/>
                  </a:cubicBezTo>
                  <a:cubicBezTo>
                    <a:pt x="2453" y="4240"/>
                    <a:pt x="2334" y="4335"/>
                    <a:pt x="2215" y="4335"/>
                  </a:cubicBezTo>
                  <a:cubicBezTo>
                    <a:pt x="2072" y="4335"/>
                    <a:pt x="1953" y="4240"/>
                    <a:pt x="1953" y="4097"/>
                  </a:cubicBezTo>
                  <a:cubicBezTo>
                    <a:pt x="1953" y="3954"/>
                    <a:pt x="2072" y="3859"/>
                    <a:pt x="2215" y="3859"/>
                  </a:cubicBezTo>
                  <a:close/>
                  <a:moveTo>
                    <a:pt x="7145" y="2859"/>
                  </a:moveTo>
                  <a:cubicBezTo>
                    <a:pt x="7288" y="2859"/>
                    <a:pt x="7383" y="2978"/>
                    <a:pt x="7383" y="3121"/>
                  </a:cubicBezTo>
                  <a:lnTo>
                    <a:pt x="7383" y="4097"/>
                  </a:lnTo>
                  <a:cubicBezTo>
                    <a:pt x="7383" y="4240"/>
                    <a:pt x="7288" y="4335"/>
                    <a:pt x="7145" y="4335"/>
                  </a:cubicBezTo>
                  <a:lnTo>
                    <a:pt x="3192" y="4335"/>
                  </a:lnTo>
                  <a:cubicBezTo>
                    <a:pt x="3049" y="4335"/>
                    <a:pt x="2930" y="4240"/>
                    <a:pt x="2930" y="4097"/>
                  </a:cubicBezTo>
                  <a:lnTo>
                    <a:pt x="2930" y="3121"/>
                  </a:lnTo>
                  <a:cubicBezTo>
                    <a:pt x="2930" y="2978"/>
                    <a:pt x="3049" y="2859"/>
                    <a:pt x="3192" y="2859"/>
                  </a:cubicBezTo>
                  <a:close/>
                  <a:moveTo>
                    <a:pt x="239" y="1"/>
                  </a:moveTo>
                  <a:cubicBezTo>
                    <a:pt x="96" y="1"/>
                    <a:pt x="0" y="120"/>
                    <a:pt x="0" y="263"/>
                  </a:cubicBezTo>
                  <a:lnTo>
                    <a:pt x="0" y="5002"/>
                  </a:lnTo>
                  <a:cubicBezTo>
                    <a:pt x="0" y="5121"/>
                    <a:pt x="96" y="5240"/>
                    <a:pt x="239" y="5240"/>
                  </a:cubicBezTo>
                  <a:lnTo>
                    <a:pt x="8121" y="5240"/>
                  </a:lnTo>
                  <a:cubicBezTo>
                    <a:pt x="8264" y="5240"/>
                    <a:pt x="8359" y="5121"/>
                    <a:pt x="8359" y="5002"/>
                  </a:cubicBezTo>
                  <a:lnTo>
                    <a:pt x="8359" y="263"/>
                  </a:lnTo>
                  <a:cubicBezTo>
                    <a:pt x="8359" y="120"/>
                    <a:pt x="8264" y="1"/>
                    <a:pt x="81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" name="Google Shape;901;p60"/>
          <p:cNvGrpSpPr/>
          <p:nvPr/>
        </p:nvGrpSpPr>
        <p:grpSpPr>
          <a:xfrm>
            <a:off x="3351157" y="1829615"/>
            <a:ext cx="457202" cy="457202"/>
            <a:chOff x="4774345" y="3139470"/>
            <a:chExt cx="315051" cy="315051"/>
          </a:xfrm>
        </p:grpSpPr>
        <p:sp>
          <p:nvSpPr>
            <p:cNvPr id="902" name="Google Shape;902;p60"/>
            <p:cNvSpPr/>
            <p:nvPr/>
          </p:nvSpPr>
          <p:spPr>
            <a:xfrm>
              <a:off x="5003124" y="3365589"/>
              <a:ext cx="28191" cy="35248"/>
            </a:xfrm>
            <a:custGeom>
              <a:rect b="b" l="l" r="r" t="t"/>
              <a:pathLst>
                <a:path extrusionOk="0" h="954" w="763">
                  <a:moveTo>
                    <a:pt x="382" y="1"/>
                  </a:moveTo>
                  <a:lnTo>
                    <a:pt x="1" y="477"/>
                  </a:lnTo>
                  <a:lnTo>
                    <a:pt x="382" y="954"/>
                  </a:lnTo>
                  <a:lnTo>
                    <a:pt x="763" y="477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60"/>
            <p:cNvSpPr/>
            <p:nvPr/>
          </p:nvSpPr>
          <p:spPr>
            <a:xfrm>
              <a:off x="4945042" y="3311055"/>
              <a:ext cx="144354" cy="143467"/>
            </a:xfrm>
            <a:custGeom>
              <a:rect b="b" l="l" r="r" t="t"/>
              <a:pathLst>
                <a:path extrusionOk="0" h="3883" w="3907">
                  <a:moveTo>
                    <a:pt x="1954" y="834"/>
                  </a:moveTo>
                  <a:cubicBezTo>
                    <a:pt x="2025" y="834"/>
                    <a:pt x="2097" y="858"/>
                    <a:pt x="2144" y="929"/>
                  </a:cubicBezTo>
                  <a:lnTo>
                    <a:pt x="2859" y="1787"/>
                  </a:lnTo>
                  <a:cubicBezTo>
                    <a:pt x="2930" y="1882"/>
                    <a:pt x="2930" y="2025"/>
                    <a:pt x="2859" y="2096"/>
                  </a:cubicBezTo>
                  <a:lnTo>
                    <a:pt x="2144" y="2977"/>
                  </a:lnTo>
                  <a:cubicBezTo>
                    <a:pt x="2097" y="3025"/>
                    <a:pt x="2025" y="3073"/>
                    <a:pt x="1954" y="3073"/>
                  </a:cubicBezTo>
                  <a:cubicBezTo>
                    <a:pt x="1882" y="3073"/>
                    <a:pt x="1811" y="3025"/>
                    <a:pt x="1763" y="2977"/>
                  </a:cubicBezTo>
                  <a:lnTo>
                    <a:pt x="1049" y="2096"/>
                  </a:lnTo>
                  <a:cubicBezTo>
                    <a:pt x="977" y="2025"/>
                    <a:pt x="977" y="1882"/>
                    <a:pt x="1049" y="1787"/>
                  </a:cubicBezTo>
                  <a:lnTo>
                    <a:pt x="1763" y="929"/>
                  </a:lnTo>
                  <a:cubicBezTo>
                    <a:pt x="1811" y="858"/>
                    <a:pt x="1882" y="834"/>
                    <a:pt x="1954" y="834"/>
                  </a:cubicBezTo>
                  <a:close/>
                  <a:moveTo>
                    <a:pt x="1954" y="1"/>
                  </a:moveTo>
                  <a:cubicBezTo>
                    <a:pt x="882" y="1"/>
                    <a:pt x="1" y="882"/>
                    <a:pt x="1" y="1953"/>
                  </a:cubicBezTo>
                  <a:cubicBezTo>
                    <a:pt x="1" y="3025"/>
                    <a:pt x="882" y="3882"/>
                    <a:pt x="1954" y="3882"/>
                  </a:cubicBezTo>
                  <a:cubicBezTo>
                    <a:pt x="3025" y="3882"/>
                    <a:pt x="3907" y="3025"/>
                    <a:pt x="3907" y="1953"/>
                  </a:cubicBezTo>
                  <a:cubicBezTo>
                    <a:pt x="3907" y="882"/>
                    <a:pt x="3025" y="1"/>
                    <a:pt x="19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60"/>
            <p:cNvSpPr/>
            <p:nvPr/>
          </p:nvSpPr>
          <p:spPr>
            <a:xfrm>
              <a:off x="4782288" y="3148264"/>
              <a:ext cx="54571" cy="53722"/>
            </a:xfrm>
            <a:custGeom>
              <a:rect b="b" l="l" r="r" t="t"/>
              <a:pathLst>
                <a:path extrusionOk="0" h="1454" w="1477">
                  <a:moveTo>
                    <a:pt x="1477" y="1"/>
                  </a:moveTo>
                  <a:lnTo>
                    <a:pt x="0" y="1454"/>
                  </a:lnTo>
                  <a:lnTo>
                    <a:pt x="1477" y="1454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60"/>
            <p:cNvSpPr/>
            <p:nvPr/>
          </p:nvSpPr>
          <p:spPr>
            <a:xfrm>
              <a:off x="4829803" y="3319848"/>
              <a:ext cx="18511" cy="18511"/>
            </a:xfrm>
            <a:custGeom>
              <a:rect b="b" l="l" r="r" t="t"/>
              <a:pathLst>
                <a:path extrusionOk="0" h="501" w="501">
                  <a:moveTo>
                    <a:pt x="262" y="1"/>
                  </a:moveTo>
                  <a:cubicBezTo>
                    <a:pt x="119" y="1"/>
                    <a:pt x="0" y="96"/>
                    <a:pt x="0" y="239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405" y="501"/>
                    <a:pt x="500" y="382"/>
                    <a:pt x="500" y="239"/>
                  </a:cubicBezTo>
                  <a:cubicBezTo>
                    <a:pt x="500" y="96"/>
                    <a:pt x="405" y="1"/>
                    <a:pt x="2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60"/>
            <p:cNvSpPr/>
            <p:nvPr/>
          </p:nvSpPr>
          <p:spPr>
            <a:xfrm>
              <a:off x="4887884" y="3269710"/>
              <a:ext cx="18511" cy="18511"/>
            </a:xfrm>
            <a:custGeom>
              <a:rect b="b" l="l" r="r" t="t"/>
              <a:pathLst>
                <a:path extrusionOk="0" h="501" w="501">
                  <a:moveTo>
                    <a:pt x="238" y="0"/>
                  </a:moveTo>
                  <a:cubicBezTo>
                    <a:pt x="119" y="0"/>
                    <a:pt x="0" y="119"/>
                    <a:pt x="0" y="238"/>
                  </a:cubicBezTo>
                  <a:cubicBezTo>
                    <a:pt x="0" y="381"/>
                    <a:pt x="119" y="500"/>
                    <a:pt x="238" y="500"/>
                  </a:cubicBezTo>
                  <a:cubicBezTo>
                    <a:pt x="381" y="500"/>
                    <a:pt x="500" y="381"/>
                    <a:pt x="500" y="238"/>
                  </a:cubicBezTo>
                  <a:cubicBezTo>
                    <a:pt x="500" y="119"/>
                    <a:pt x="38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60"/>
            <p:cNvSpPr/>
            <p:nvPr/>
          </p:nvSpPr>
          <p:spPr>
            <a:xfrm>
              <a:off x="4774345" y="3139470"/>
              <a:ext cx="235873" cy="315051"/>
            </a:xfrm>
            <a:custGeom>
              <a:rect b="b" l="l" r="r" t="t"/>
              <a:pathLst>
                <a:path extrusionOk="0" h="8527" w="6384">
                  <a:moveTo>
                    <a:pt x="5526" y="906"/>
                  </a:moveTo>
                  <a:cubicBezTo>
                    <a:pt x="5669" y="906"/>
                    <a:pt x="5788" y="1001"/>
                    <a:pt x="5788" y="1144"/>
                  </a:cubicBezTo>
                  <a:cubicBezTo>
                    <a:pt x="5788" y="1287"/>
                    <a:pt x="5669" y="1406"/>
                    <a:pt x="5526" y="1406"/>
                  </a:cubicBezTo>
                  <a:lnTo>
                    <a:pt x="3144" y="1406"/>
                  </a:lnTo>
                  <a:cubicBezTo>
                    <a:pt x="3002" y="1406"/>
                    <a:pt x="2883" y="1287"/>
                    <a:pt x="2883" y="1144"/>
                  </a:cubicBezTo>
                  <a:cubicBezTo>
                    <a:pt x="2883" y="1001"/>
                    <a:pt x="3002" y="906"/>
                    <a:pt x="3144" y="906"/>
                  </a:cubicBezTo>
                  <a:close/>
                  <a:moveTo>
                    <a:pt x="5526" y="1882"/>
                  </a:moveTo>
                  <a:cubicBezTo>
                    <a:pt x="5669" y="1882"/>
                    <a:pt x="5788" y="2001"/>
                    <a:pt x="5788" y="2144"/>
                  </a:cubicBezTo>
                  <a:cubicBezTo>
                    <a:pt x="5788" y="2287"/>
                    <a:pt x="5669" y="2382"/>
                    <a:pt x="5526" y="2382"/>
                  </a:cubicBezTo>
                  <a:lnTo>
                    <a:pt x="3144" y="2382"/>
                  </a:lnTo>
                  <a:cubicBezTo>
                    <a:pt x="3002" y="2382"/>
                    <a:pt x="2883" y="2287"/>
                    <a:pt x="2883" y="2144"/>
                  </a:cubicBezTo>
                  <a:cubicBezTo>
                    <a:pt x="2883" y="2001"/>
                    <a:pt x="3002" y="1882"/>
                    <a:pt x="3144" y="1882"/>
                  </a:cubicBezTo>
                  <a:close/>
                  <a:moveTo>
                    <a:pt x="2192" y="1"/>
                  </a:moveTo>
                  <a:lnTo>
                    <a:pt x="2192" y="1953"/>
                  </a:lnTo>
                  <a:cubicBezTo>
                    <a:pt x="2192" y="2096"/>
                    <a:pt x="2073" y="2192"/>
                    <a:pt x="1930" y="2192"/>
                  </a:cubicBezTo>
                  <a:lnTo>
                    <a:pt x="1" y="2192"/>
                  </a:lnTo>
                  <a:lnTo>
                    <a:pt x="1" y="8288"/>
                  </a:lnTo>
                  <a:cubicBezTo>
                    <a:pt x="1" y="8431"/>
                    <a:pt x="96" y="8526"/>
                    <a:pt x="239" y="8526"/>
                  </a:cubicBezTo>
                  <a:lnTo>
                    <a:pt x="3073" y="8526"/>
                  </a:lnTo>
                  <a:lnTo>
                    <a:pt x="3073" y="7621"/>
                  </a:lnTo>
                  <a:lnTo>
                    <a:pt x="1620" y="6764"/>
                  </a:lnTo>
                  <a:cubicBezTo>
                    <a:pt x="1549" y="6716"/>
                    <a:pt x="1501" y="6645"/>
                    <a:pt x="1501" y="6550"/>
                  </a:cubicBezTo>
                  <a:lnTo>
                    <a:pt x="1501" y="5835"/>
                  </a:lnTo>
                  <a:cubicBezTo>
                    <a:pt x="1216" y="5716"/>
                    <a:pt x="1001" y="5454"/>
                    <a:pt x="1001" y="5121"/>
                  </a:cubicBezTo>
                  <a:cubicBezTo>
                    <a:pt x="1001" y="4716"/>
                    <a:pt x="1335" y="4383"/>
                    <a:pt x="1763" y="4383"/>
                  </a:cubicBezTo>
                  <a:cubicBezTo>
                    <a:pt x="2168" y="4383"/>
                    <a:pt x="2501" y="4716"/>
                    <a:pt x="2501" y="5121"/>
                  </a:cubicBezTo>
                  <a:cubicBezTo>
                    <a:pt x="2501" y="5454"/>
                    <a:pt x="2287" y="5716"/>
                    <a:pt x="2001" y="5835"/>
                  </a:cubicBezTo>
                  <a:lnTo>
                    <a:pt x="2001" y="6407"/>
                  </a:lnTo>
                  <a:lnTo>
                    <a:pt x="3073" y="7050"/>
                  </a:lnTo>
                  <a:lnTo>
                    <a:pt x="3073" y="4478"/>
                  </a:lnTo>
                  <a:cubicBezTo>
                    <a:pt x="2787" y="4383"/>
                    <a:pt x="2573" y="4097"/>
                    <a:pt x="2573" y="3763"/>
                  </a:cubicBezTo>
                  <a:cubicBezTo>
                    <a:pt x="2573" y="3359"/>
                    <a:pt x="2906" y="3025"/>
                    <a:pt x="3311" y="3025"/>
                  </a:cubicBezTo>
                  <a:cubicBezTo>
                    <a:pt x="3740" y="3025"/>
                    <a:pt x="4073" y="3359"/>
                    <a:pt x="4073" y="3763"/>
                  </a:cubicBezTo>
                  <a:cubicBezTo>
                    <a:pt x="4073" y="4097"/>
                    <a:pt x="3859" y="4383"/>
                    <a:pt x="3573" y="4478"/>
                  </a:cubicBezTo>
                  <a:lnTo>
                    <a:pt x="3573" y="8526"/>
                  </a:lnTo>
                  <a:lnTo>
                    <a:pt x="5097" y="8526"/>
                  </a:lnTo>
                  <a:cubicBezTo>
                    <a:pt x="4502" y="8098"/>
                    <a:pt x="4145" y="7383"/>
                    <a:pt x="4145" y="6597"/>
                  </a:cubicBezTo>
                  <a:cubicBezTo>
                    <a:pt x="4145" y="5311"/>
                    <a:pt x="5121" y="4240"/>
                    <a:pt x="6383" y="4168"/>
                  </a:cubicBezTo>
                  <a:lnTo>
                    <a:pt x="6383" y="263"/>
                  </a:lnTo>
                  <a:cubicBezTo>
                    <a:pt x="6383" y="120"/>
                    <a:pt x="6288" y="1"/>
                    <a:pt x="61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" name="Google Shape;908;p60"/>
          <p:cNvGrpSpPr/>
          <p:nvPr/>
        </p:nvGrpSpPr>
        <p:grpSpPr>
          <a:xfrm>
            <a:off x="5335560" y="3539180"/>
            <a:ext cx="457186" cy="457194"/>
            <a:chOff x="7758927" y="4266905"/>
            <a:chExt cx="309768" cy="309731"/>
          </a:xfrm>
        </p:grpSpPr>
        <p:sp>
          <p:nvSpPr>
            <p:cNvPr id="909" name="Google Shape;909;p60"/>
            <p:cNvSpPr/>
            <p:nvPr/>
          </p:nvSpPr>
          <p:spPr>
            <a:xfrm>
              <a:off x="7886506" y="4266905"/>
              <a:ext cx="54608" cy="60742"/>
            </a:xfrm>
            <a:custGeom>
              <a:rect b="b" l="l" r="r" t="t"/>
              <a:pathLst>
                <a:path extrusionOk="0" h="1644" w="1478">
                  <a:moveTo>
                    <a:pt x="739" y="0"/>
                  </a:moveTo>
                  <a:cubicBezTo>
                    <a:pt x="596" y="0"/>
                    <a:pt x="477" y="95"/>
                    <a:pt x="477" y="238"/>
                  </a:cubicBezTo>
                  <a:lnTo>
                    <a:pt x="477" y="977"/>
                  </a:lnTo>
                  <a:lnTo>
                    <a:pt x="239" y="977"/>
                  </a:lnTo>
                  <a:cubicBezTo>
                    <a:pt x="96" y="977"/>
                    <a:pt x="1" y="1096"/>
                    <a:pt x="1" y="1239"/>
                  </a:cubicBezTo>
                  <a:lnTo>
                    <a:pt x="1" y="1643"/>
                  </a:lnTo>
                  <a:lnTo>
                    <a:pt x="1477" y="1643"/>
                  </a:lnTo>
                  <a:lnTo>
                    <a:pt x="1477" y="1239"/>
                  </a:lnTo>
                  <a:cubicBezTo>
                    <a:pt x="1477" y="1096"/>
                    <a:pt x="1358" y="977"/>
                    <a:pt x="1215" y="977"/>
                  </a:cubicBezTo>
                  <a:lnTo>
                    <a:pt x="977" y="977"/>
                  </a:lnTo>
                  <a:lnTo>
                    <a:pt x="977" y="238"/>
                  </a:lnTo>
                  <a:cubicBezTo>
                    <a:pt x="977" y="95"/>
                    <a:pt x="858" y="0"/>
                    <a:pt x="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60"/>
            <p:cNvSpPr/>
            <p:nvPr/>
          </p:nvSpPr>
          <p:spPr>
            <a:xfrm>
              <a:off x="7886506" y="4515007"/>
              <a:ext cx="54608" cy="61628"/>
            </a:xfrm>
            <a:custGeom>
              <a:rect b="b" l="l" r="r" t="t"/>
              <a:pathLst>
                <a:path extrusionOk="0" h="1668" w="1478">
                  <a:moveTo>
                    <a:pt x="1" y="1"/>
                  </a:moveTo>
                  <a:lnTo>
                    <a:pt x="1" y="406"/>
                  </a:lnTo>
                  <a:cubicBezTo>
                    <a:pt x="1" y="549"/>
                    <a:pt x="96" y="668"/>
                    <a:pt x="239" y="668"/>
                  </a:cubicBezTo>
                  <a:lnTo>
                    <a:pt x="477" y="668"/>
                  </a:lnTo>
                  <a:lnTo>
                    <a:pt x="477" y="1406"/>
                  </a:lnTo>
                  <a:cubicBezTo>
                    <a:pt x="477" y="1549"/>
                    <a:pt x="596" y="1668"/>
                    <a:pt x="739" y="1668"/>
                  </a:cubicBezTo>
                  <a:cubicBezTo>
                    <a:pt x="858" y="1668"/>
                    <a:pt x="977" y="1549"/>
                    <a:pt x="977" y="1406"/>
                  </a:cubicBezTo>
                  <a:lnTo>
                    <a:pt x="977" y="668"/>
                  </a:lnTo>
                  <a:lnTo>
                    <a:pt x="1215" y="668"/>
                  </a:lnTo>
                  <a:cubicBezTo>
                    <a:pt x="1358" y="668"/>
                    <a:pt x="1477" y="549"/>
                    <a:pt x="1477" y="406"/>
                  </a:cubicBez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60"/>
            <p:cNvSpPr/>
            <p:nvPr/>
          </p:nvSpPr>
          <p:spPr>
            <a:xfrm>
              <a:off x="8007066" y="4394485"/>
              <a:ext cx="61628" cy="54571"/>
            </a:xfrm>
            <a:custGeom>
              <a:rect b="b" l="l" r="r" t="t"/>
              <a:pathLst>
                <a:path extrusionOk="0" h="1477" w="1668">
                  <a:moveTo>
                    <a:pt x="0" y="0"/>
                  </a:moveTo>
                  <a:lnTo>
                    <a:pt x="0" y="1477"/>
                  </a:lnTo>
                  <a:lnTo>
                    <a:pt x="405" y="1477"/>
                  </a:lnTo>
                  <a:cubicBezTo>
                    <a:pt x="548" y="1477"/>
                    <a:pt x="667" y="1358"/>
                    <a:pt x="667" y="1215"/>
                  </a:cubicBezTo>
                  <a:lnTo>
                    <a:pt x="667" y="977"/>
                  </a:lnTo>
                  <a:lnTo>
                    <a:pt x="1405" y="977"/>
                  </a:lnTo>
                  <a:cubicBezTo>
                    <a:pt x="1548" y="977"/>
                    <a:pt x="1667" y="858"/>
                    <a:pt x="1667" y="739"/>
                  </a:cubicBezTo>
                  <a:cubicBezTo>
                    <a:pt x="1667" y="596"/>
                    <a:pt x="1548" y="477"/>
                    <a:pt x="1405" y="477"/>
                  </a:cubicBezTo>
                  <a:lnTo>
                    <a:pt x="667" y="477"/>
                  </a:lnTo>
                  <a:lnTo>
                    <a:pt x="667" y="238"/>
                  </a:lnTo>
                  <a:cubicBezTo>
                    <a:pt x="667" y="96"/>
                    <a:pt x="548" y="0"/>
                    <a:pt x="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60"/>
            <p:cNvSpPr/>
            <p:nvPr/>
          </p:nvSpPr>
          <p:spPr>
            <a:xfrm>
              <a:off x="7958665" y="4266905"/>
              <a:ext cx="60742" cy="60742"/>
            </a:xfrm>
            <a:custGeom>
              <a:rect b="b" l="l" r="r" t="t"/>
              <a:pathLst>
                <a:path extrusionOk="0" h="1644" w="1644">
                  <a:moveTo>
                    <a:pt x="263" y="0"/>
                  </a:moveTo>
                  <a:cubicBezTo>
                    <a:pt x="120" y="0"/>
                    <a:pt x="1" y="95"/>
                    <a:pt x="1" y="238"/>
                  </a:cubicBezTo>
                  <a:lnTo>
                    <a:pt x="1" y="1643"/>
                  </a:lnTo>
                  <a:lnTo>
                    <a:pt x="501" y="1643"/>
                  </a:lnTo>
                  <a:lnTo>
                    <a:pt x="501" y="476"/>
                  </a:lnTo>
                  <a:lnTo>
                    <a:pt x="1406" y="476"/>
                  </a:lnTo>
                  <a:cubicBezTo>
                    <a:pt x="1525" y="476"/>
                    <a:pt x="1644" y="381"/>
                    <a:pt x="1644" y="238"/>
                  </a:cubicBezTo>
                  <a:cubicBezTo>
                    <a:pt x="1644" y="95"/>
                    <a:pt x="1525" y="0"/>
                    <a:pt x="1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60"/>
            <p:cNvSpPr/>
            <p:nvPr/>
          </p:nvSpPr>
          <p:spPr>
            <a:xfrm>
              <a:off x="7807328" y="4266905"/>
              <a:ext cx="60742" cy="60742"/>
            </a:xfrm>
            <a:custGeom>
              <a:rect b="b" l="l" r="r" t="t"/>
              <a:pathLst>
                <a:path extrusionOk="0" h="1644" w="1644">
                  <a:moveTo>
                    <a:pt x="262" y="0"/>
                  </a:moveTo>
                  <a:cubicBezTo>
                    <a:pt x="120" y="0"/>
                    <a:pt x="0" y="95"/>
                    <a:pt x="0" y="238"/>
                  </a:cubicBezTo>
                  <a:cubicBezTo>
                    <a:pt x="0" y="381"/>
                    <a:pt x="120" y="476"/>
                    <a:pt x="262" y="476"/>
                  </a:cubicBezTo>
                  <a:lnTo>
                    <a:pt x="1144" y="476"/>
                  </a:lnTo>
                  <a:lnTo>
                    <a:pt x="1144" y="1643"/>
                  </a:lnTo>
                  <a:lnTo>
                    <a:pt x="1644" y="1643"/>
                  </a:lnTo>
                  <a:lnTo>
                    <a:pt x="1644" y="238"/>
                  </a:lnTo>
                  <a:cubicBezTo>
                    <a:pt x="1644" y="95"/>
                    <a:pt x="1525" y="0"/>
                    <a:pt x="1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60"/>
            <p:cNvSpPr/>
            <p:nvPr/>
          </p:nvSpPr>
          <p:spPr>
            <a:xfrm>
              <a:off x="7958665" y="4515007"/>
              <a:ext cx="60742" cy="61628"/>
            </a:xfrm>
            <a:custGeom>
              <a:rect b="b" l="l" r="r" t="t"/>
              <a:pathLst>
                <a:path extrusionOk="0" h="1668" w="1644">
                  <a:moveTo>
                    <a:pt x="1" y="1"/>
                  </a:moveTo>
                  <a:lnTo>
                    <a:pt x="1" y="1406"/>
                  </a:lnTo>
                  <a:cubicBezTo>
                    <a:pt x="1" y="1549"/>
                    <a:pt x="120" y="1668"/>
                    <a:pt x="263" y="1668"/>
                  </a:cubicBezTo>
                  <a:lnTo>
                    <a:pt x="1406" y="1668"/>
                  </a:lnTo>
                  <a:cubicBezTo>
                    <a:pt x="1525" y="1668"/>
                    <a:pt x="1644" y="1549"/>
                    <a:pt x="1644" y="1406"/>
                  </a:cubicBezTo>
                  <a:cubicBezTo>
                    <a:pt x="1644" y="1287"/>
                    <a:pt x="1525" y="1168"/>
                    <a:pt x="1406" y="1168"/>
                  </a:cubicBezTo>
                  <a:lnTo>
                    <a:pt x="501" y="1168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60"/>
            <p:cNvSpPr/>
            <p:nvPr/>
          </p:nvSpPr>
          <p:spPr>
            <a:xfrm>
              <a:off x="7807328" y="4515007"/>
              <a:ext cx="60742" cy="61628"/>
            </a:xfrm>
            <a:custGeom>
              <a:rect b="b" l="l" r="r" t="t"/>
              <a:pathLst>
                <a:path extrusionOk="0" h="1668" w="1644">
                  <a:moveTo>
                    <a:pt x="1144" y="1"/>
                  </a:moveTo>
                  <a:lnTo>
                    <a:pt x="1144" y="1168"/>
                  </a:lnTo>
                  <a:lnTo>
                    <a:pt x="262" y="1168"/>
                  </a:lnTo>
                  <a:cubicBezTo>
                    <a:pt x="120" y="1168"/>
                    <a:pt x="0" y="1287"/>
                    <a:pt x="0" y="1406"/>
                  </a:cubicBezTo>
                  <a:cubicBezTo>
                    <a:pt x="0" y="1549"/>
                    <a:pt x="120" y="1668"/>
                    <a:pt x="262" y="1668"/>
                  </a:cubicBezTo>
                  <a:lnTo>
                    <a:pt x="1406" y="1668"/>
                  </a:lnTo>
                  <a:cubicBezTo>
                    <a:pt x="1525" y="1668"/>
                    <a:pt x="1644" y="1549"/>
                    <a:pt x="1644" y="1406"/>
                  </a:cubicBezTo>
                  <a:lnTo>
                    <a:pt x="16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60"/>
            <p:cNvSpPr/>
            <p:nvPr/>
          </p:nvSpPr>
          <p:spPr>
            <a:xfrm>
              <a:off x="7769494" y="4357537"/>
              <a:ext cx="50175" cy="18511"/>
            </a:xfrm>
            <a:custGeom>
              <a:rect b="b" l="l" r="r" t="t"/>
              <a:pathLst>
                <a:path extrusionOk="0" h="501" w="1358">
                  <a:moveTo>
                    <a:pt x="239" y="0"/>
                  </a:moveTo>
                  <a:cubicBezTo>
                    <a:pt x="120" y="0"/>
                    <a:pt x="0" y="119"/>
                    <a:pt x="0" y="262"/>
                  </a:cubicBezTo>
                  <a:cubicBezTo>
                    <a:pt x="0" y="381"/>
                    <a:pt x="120" y="500"/>
                    <a:pt x="239" y="500"/>
                  </a:cubicBezTo>
                  <a:lnTo>
                    <a:pt x="1358" y="500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60"/>
            <p:cNvSpPr/>
            <p:nvPr/>
          </p:nvSpPr>
          <p:spPr>
            <a:xfrm>
              <a:off x="8007066" y="4357537"/>
              <a:ext cx="50175" cy="18511"/>
            </a:xfrm>
            <a:custGeom>
              <a:rect b="b" l="l" r="r" t="t"/>
              <a:pathLst>
                <a:path extrusionOk="0" h="501" w="1358">
                  <a:moveTo>
                    <a:pt x="0" y="0"/>
                  </a:moveTo>
                  <a:lnTo>
                    <a:pt x="0" y="500"/>
                  </a:lnTo>
                  <a:lnTo>
                    <a:pt x="1120" y="500"/>
                  </a:lnTo>
                  <a:cubicBezTo>
                    <a:pt x="1263" y="500"/>
                    <a:pt x="1358" y="381"/>
                    <a:pt x="1358" y="262"/>
                  </a:cubicBezTo>
                  <a:cubicBezTo>
                    <a:pt x="1358" y="119"/>
                    <a:pt x="1263" y="0"/>
                    <a:pt x="1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60"/>
            <p:cNvSpPr/>
            <p:nvPr/>
          </p:nvSpPr>
          <p:spPr>
            <a:xfrm>
              <a:off x="7769494" y="4466643"/>
              <a:ext cx="50175" cy="18511"/>
            </a:xfrm>
            <a:custGeom>
              <a:rect b="b" l="l" r="r" t="t"/>
              <a:pathLst>
                <a:path extrusionOk="0" h="501" w="1358">
                  <a:moveTo>
                    <a:pt x="239" y="0"/>
                  </a:moveTo>
                  <a:cubicBezTo>
                    <a:pt x="120" y="0"/>
                    <a:pt x="0" y="119"/>
                    <a:pt x="0" y="238"/>
                  </a:cubicBezTo>
                  <a:cubicBezTo>
                    <a:pt x="0" y="381"/>
                    <a:pt x="120" y="500"/>
                    <a:pt x="239" y="500"/>
                  </a:cubicBezTo>
                  <a:lnTo>
                    <a:pt x="1358" y="500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60"/>
            <p:cNvSpPr/>
            <p:nvPr/>
          </p:nvSpPr>
          <p:spPr>
            <a:xfrm>
              <a:off x="8007066" y="4466643"/>
              <a:ext cx="50175" cy="18511"/>
            </a:xfrm>
            <a:custGeom>
              <a:rect b="b" l="l" r="r" t="t"/>
              <a:pathLst>
                <a:path extrusionOk="0" h="501" w="1358">
                  <a:moveTo>
                    <a:pt x="0" y="0"/>
                  </a:moveTo>
                  <a:lnTo>
                    <a:pt x="0" y="500"/>
                  </a:lnTo>
                  <a:lnTo>
                    <a:pt x="1120" y="500"/>
                  </a:lnTo>
                  <a:cubicBezTo>
                    <a:pt x="1263" y="500"/>
                    <a:pt x="1358" y="381"/>
                    <a:pt x="1358" y="238"/>
                  </a:cubicBezTo>
                  <a:cubicBezTo>
                    <a:pt x="1358" y="119"/>
                    <a:pt x="1263" y="0"/>
                    <a:pt x="1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60"/>
            <p:cNvSpPr/>
            <p:nvPr/>
          </p:nvSpPr>
          <p:spPr>
            <a:xfrm>
              <a:off x="7758927" y="4394485"/>
              <a:ext cx="60742" cy="54571"/>
            </a:xfrm>
            <a:custGeom>
              <a:rect b="b" l="l" r="r" t="t"/>
              <a:pathLst>
                <a:path extrusionOk="0" h="1477" w="1644">
                  <a:moveTo>
                    <a:pt x="1239" y="0"/>
                  </a:moveTo>
                  <a:cubicBezTo>
                    <a:pt x="1096" y="0"/>
                    <a:pt x="1001" y="96"/>
                    <a:pt x="1001" y="238"/>
                  </a:cubicBezTo>
                  <a:lnTo>
                    <a:pt x="1001" y="477"/>
                  </a:lnTo>
                  <a:lnTo>
                    <a:pt x="239" y="477"/>
                  </a:lnTo>
                  <a:cubicBezTo>
                    <a:pt x="96" y="477"/>
                    <a:pt x="1" y="596"/>
                    <a:pt x="1" y="739"/>
                  </a:cubicBezTo>
                  <a:cubicBezTo>
                    <a:pt x="1" y="858"/>
                    <a:pt x="96" y="977"/>
                    <a:pt x="239" y="977"/>
                  </a:cubicBezTo>
                  <a:lnTo>
                    <a:pt x="1001" y="977"/>
                  </a:lnTo>
                  <a:lnTo>
                    <a:pt x="1001" y="1215"/>
                  </a:lnTo>
                  <a:cubicBezTo>
                    <a:pt x="1001" y="1358"/>
                    <a:pt x="1096" y="1477"/>
                    <a:pt x="1239" y="1477"/>
                  </a:cubicBezTo>
                  <a:lnTo>
                    <a:pt x="1644" y="1477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60"/>
            <p:cNvSpPr/>
            <p:nvPr/>
          </p:nvSpPr>
          <p:spPr>
            <a:xfrm>
              <a:off x="7887393" y="4398881"/>
              <a:ext cx="51948" cy="44891"/>
            </a:xfrm>
            <a:custGeom>
              <a:rect b="b" l="l" r="r" t="t"/>
              <a:pathLst>
                <a:path extrusionOk="0" h="1215" w="1406">
                  <a:moveTo>
                    <a:pt x="358" y="0"/>
                  </a:moveTo>
                  <a:lnTo>
                    <a:pt x="1" y="620"/>
                  </a:lnTo>
                  <a:lnTo>
                    <a:pt x="358" y="1215"/>
                  </a:lnTo>
                  <a:lnTo>
                    <a:pt x="1048" y="1215"/>
                  </a:lnTo>
                  <a:lnTo>
                    <a:pt x="1406" y="620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60"/>
            <p:cNvSpPr/>
            <p:nvPr/>
          </p:nvSpPr>
          <p:spPr>
            <a:xfrm>
              <a:off x="7838142" y="4346083"/>
              <a:ext cx="151374" cy="151374"/>
            </a:xfrm>
            <a:custGeom>
              <a:rect b="b" l="l" r="r" t="t"/>
              <a:pathLst>
                <a:path extrusionOk="0" h="4097" w="4097">
                  <a:moveTo>
                    <a:pt x="2524" y="953"/>
                  </a:moveTo>
                  <a:cubicBezTo>
                    <a:pt x="2620" y="953"/>
                    <a:pt x="2691" y="977"/>
                    <a:pt x="2739" y="1072"/>
                  </a:cubicBezTo>
                  <a:lnTo>
                    <a:pt x="3239" y="1906"/>
                  </a:lnTo>
                  <a:cubicBezTo>
                    <a:pt x="3286" y="2001"/>
                    <a:pt x="3286" y="2096"/>
                    <a:pt x="3239" y="2168"/>
                  </a:cubicBezTo>
                  <a:lnTo>
                    <a:pt x="2739" y="3001"/>
                  </a:lnTo>
                  <a:cubicBezTo>
                    <a:pt x="2691" y="3096"/>
                    <a:pt x="2620" y="3144"/>
                    <a:pt x="2524" y="3144"/>
                  </a:cubicBezTo>
                  <a:lnTo>
                    <a:pt x="1548" y="3144"/>
                  </a:lnTo>
                  <a:cubicBezTo>
                    <a:pt x="1453" y="3144"/>
                    <a:pt x="1381" y="3096"/>
                    <a:pt x="1334" y="3001"/>
                  </a:cubicBezTo>
                  <a:lnTo>
                    <a:pt x="834" y="2168"/>
                  </a:lnTo>
                  <a:cubicBezTo>
                    <a:pt x="810" y="2096"/>
                    <a:pt x="810" y="2001"/>
                    <a:pt x="834" y="1906"/>
                  </a:cubicBezTo>
                  <a:lnTo>
                    <a:pt x="1334" y="1072"/>
                  </a:lnTo>
                  <a:cubicBezTo>
                    <a:pt x="1381" y="977"/>
                    <a:pt x="1453" y="953"/>
                    <a:pt x="1548" y="953"/>
                  </a:cubicBezTo>
                  <a:close/>
                  <a:moveTo>
                    <a:pt x="214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3858"/>
                  </a:lnTo>
                  <a:cubicBezTo>
                    <a:pt x="0" y="3977"/>
                    <a:pt x="95" y="4097"/>
                    <a:pt x="214" y="4097"/>
                  </a:cubicBezTo>
                  <a:lnTo>
                    <a:pt x="3858" y="4097"/>
                  </a:lnTo>
                  <a:cubicBezTo>
                    <a:pt x="3977" y="4097"/>
                    <a:pt x="4096" y="3977"/>
                    <a:pt x="4096" y="3858"/>
                  </a:cubicBezTo>
                  <a:lnTo>
                    <a:pt x="4096" y="215"/>
                  </a:lnTo>
                  <a:cubicBezTo>
                    <a:pt x="4096" y="96"/>
                    <a:pt x="3977" y="0"/>
                    <a:pt x="38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3" name="Google Shape;923;p60"/>
          <p:cNvSpPr txBox="1"/>
          <p:nvPr/>
        </p:nvSpPr>
        <p:spPr>
          <a:xfrm>
            <a:off x="3742000" y="2646600"/>
            <a:ext cx="159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PAPER ORIGINAL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24" name="Google Shape;924;p60"/>
          <p:cNvCxnSpPr/>
          <p:nvPr/>
        </p:nvCxnSpPr>
        <p:spPr>
          <a:xfrm flipH="1">
            <a:off x="5045300" y="2312475"/>
            <a:ext cx="287400" cy="29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25" name="Google Shape;925;p60"/>
          <p:cNvCxnSpPr/>
          <p:nvPr/>
        </p:nvCxnSpPr>
        <p:spPr>
          <a:xfrm>
            <a:off x="3875150" y="2361525"/>
            <a:ext cx="266400" cy="23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26" name="Google Shape;926;p60"/>
          <p:cNvCxnSpPr/>
          <p:nvPr/>
        </p:nvCxnSpPr>
        <p:spPr>
          <a:xfrm rot="10800000">
            <a:off x="4842250" y="3125500"/>
            <a:ext cx="434400" cy="42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27" name="Google Shape;927;p60"/>
          <p:cNvCxnSpPr/>
          <p:nvPr/>
        </p:nvCxnSpPr>
        <p:spPr>
          <a:xfrm flipH="1" rot="10800000">
            <a:off x="3938200" y="3083400"/>
            <a:ext cx="266400" cy="37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2" name="Google Shape;932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0662" y="927450"/>
            <a:ext cx="5604324" cy="3288576"/>
          </a:xfrm>
          <a:prstGeom prst="rect">
            <a:avLst/>
          </a:prstGeom>
          <a:noFill/>
          <a:ln>
            <a:noFill/>
          </a:ln>
        </p:spPr>
      </p:pic>
      <p:sp>
        <p:nvSpPr>
          <p:cNvPr id="933" name="Google Shape;933;p61"/>
          <p:cNvSpPr txBox="1"/>
          <p:nvPr>
            <p:ph type="title"/>
          </p:nvPr>
        </p:nvSpPr>
        <p:spPr>
          <a:xfrm>
            <a:off x="833700" y="250700"/>
            <a:ext cx="73629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Prototipo Inicial</a:t>
            </a:r>
            <a:endParaRPr u="sng"/>
          </a:p>
        </p:txBody>
      </p:sp>
      <p:sp>
        <p:nvSpPr>
          <p:cNvPr id="934" name="Google Shape;934;p61"/>
          <p:cNvSpPr txBox="1"/>
          <p:nvPr/>
        </p:nvSpPr>
        <p:spPr>
          <a:xfrm>
            <a:off x="1413950" y="1104325"/>
            <a:ext cx="2015400" cy="8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212121"/>
                </a:solidFill>
              </a:rPr>
              <a:t>HR</a:t>
            </a:r>
            <a:endParaRPr sz="2400">
              <a:solidFill>
                <a:srgbClr val="212121"/>
              </a:solidFill>
            </a:endParaRPr>
          </a:p>
        </p:txBody>
      </p:sp>
      <p:sp>
        <p:nvSpPr>
          <p:cNvPr id="935" name="Google Shape;935;p61"/>
          <p:cNvSpPr txBox="1"/>
          <p:nvPr/>
        </p:nvSpPr>
        <p:spPr>
          <a:xfrm>
            <a:off x="1413950" y="2215800"/>
            <a:ext cx="2015400" cy="8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212121"/>
                </a:solidFill>
              </a:rPr>
              <a:t>LR</a:t>
            </a:r>
            <a:endParaRPr sz="2400">
              <a:solidFill>
                <a:srgbClr val="212121"/>
              </a:solidFill>
            </a:endParaRPr>
          </a:p>
        </p:txBody>
      </p:sp>
      <p:sp>
        <p:nvSpPr>
          <p:cNvPr id="936" name="Google Shape;936;p61"/>
          <p:cNvSpPr txBox="1"/>
          <p:nvPr/>
        </p:nvSpPr>
        <p:spPr>
          <a:xfrm>
            <a:off x="1374525" y="3462250"/>
            <a:ext cx="2015400" cy="8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212121"/>
                </a:solidFill>
              </a:rPr>
              <a:t>S</a:t>
            </a:r>
            <a:r>
              <a:rPr lang="en" sz="2400">
                <a:solidFill>
                  <a:srgbClr val="212121"/>
                </a:solidFill>
              </a:rPr>
              <a:t>R</a:t>
            </a:r>
            <a:endParaRPr sz="2400">
              <a:solidFill>
                <a:srgbClr val="21212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62"/>
          <p:cNvSpPr txBox="1"/>
          <p:nvPr>
            <p:ph idx="1" type="subTitle"/>
          </p:nvPr>
        </p:nvSpPr>
        <p:spPr>
          <a:xfrm>
            <a:off x="1143025" y="1499599"/>
            <a:ext cx="3126300" cy="119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Mejorar el procesamiento de las </a:t>
            </a:r>
            <a:r>
              <a:rPr b="1" lang="en"/>
              <a:t>imágenes</a:t>
            </a:r>
            <a:endParaRPr b="1"/>
          </a:p>
        </p:txBody>
      </p:sp>
      <p:sp>
        <p:nvSpPr>
          <p:cNvPr id="942" name="Google Shape;942;p62"/>
          <p:cNvSpPr txBox="1"/>
          <p:nvPr>
            <p:ph idx="2" type="subTitle"/>
          </p:nvPr>
        </p:nvSpPr>
        <p:spPr>
          <a:xfrm>
            <a:off x="1140256" y="3666406"/>
            <a:ext cx="31263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Entrenar</a:t>
            </a:r>
            <a:endParaRPr b="1"/>
          </a:p>
        </p:txBody>
      </p:sp>
      <p:sp>
        <p:nvSpPr>
          <p:cNvPr id="943" name="Google Shape;943;p62"/>
          <p:cNvSpPr txBox="1"/>
          <p:nvPr>
            <p:ph idx="7" type="subTitle"/>
          </p:nvPr>
        </p:nvSpPr>
        <p:spPr>
          <a:xfrm>
            <a:off x="1137487" y="2721583"/>
            <a:ext cx="312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Conseguir entrenar </a:t>
            </a:r>
            <a:r>
              <a:rPr lang="en"/>
              <a:t>imágenes</a:t>
            </a:r>
            <a:r>
              <a:rPr lang="en"/>
              <a:t> de 150x150</a:t>
            </a:r>
            <a:endParaRPr/>
          </a:p>
        </p:txBody>
      </p:sp>
      <p:sp>
        <p:nvSpPr>
          <p:cNvPr id="944" name="Google Shape;944;p62"/>
          <p:cNvSpPr txBox="1"/>
          <p:nvPr>
            <p:ph type="title"/>
          </p:nvPr>
        </p:nvSpPr>
        <p:spPr>
          <a:xfrm>
            <a:off x="890550" y="392775"/>
            <a:ext cx="73629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Prototipo Final</a:t>
            </a:r>
            <a:endParaRPr u="sng"/>
          </a:p>
        </p:txBody>
      </p:sp>
      <p:sp>
        <p:nvSpPr>
          <p:cNvPr id="945" name="Google Shape;945;p62"/>
          <p:cNvSpPr txBox="1"/>
          <p:nvPr>
            <p:ph idx="6" type="subTitle"/>
          </p:nvPr>
        </p:nvSpPr>
        <p:spPr>
          <a:xfrm>
            <a:off x="1140254" y="4027775"/>
            <a:ext cx="312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Aumentar el número de epoch</a:t>
            </a:r>
            <a:endParaRPr/>
          </a:p>
        </p:txBody>
      </p:sp>
      <p:sp>
        <p:nvSpPr>
          <p:cNvPr id="946" name="Google Shape;946;p62"/>
          <p:cNvSpPr txBox="1"/>
          <p:nvPr>
            <p:ph idx="1" type="subTitle"/>
          </p:nvPr>
        </p:nvSpPr>
        <p:spPr>
          <a:xfrm>
            <a:off x="4862225" y="1552449"/>
            <a:ext cx="3126300" cy="51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Implementación</a:t>
            </a:r>
            <a:endParaRPr b="1"/>
          </a:p>
        </p:txBody>
      </p:sp>
      <p:pic>
        <p:nvPicPr>
          <p:cNvPr id="947" name="Google Shape;947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3575" y="2179325"/>
            <a:ext cx="2643600" cy="264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45"/>
          <p:cNvSpPr txBox="1"/>
          <p:nvPr>
            <p:ph idx="1" type="subTitle"/>
          </p:nvPr>
        </p:nvSpPr>
        <p:spPr>
          <a:xfrm>
            <a:off x="784223" y="2110150"/>
            <a:ext cx="2207100" cy="4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Introducción</a:t>
            </a:r>
            <a:endParaRPr/>
          </a:p>
        </p:txBody>
      </p:sp>
      <p:sp>
        <p:nvSpPr>
          <p:cNvPr id="583" name="Google Shape;583;p45"/>
          <p:cNvSpPr txBox="1"/>
          <p:nvPr>
            <p:ph type="title"/>
          </p:nvPr>
        </p:nvSpPr>
        <p:spPr>
          <a:xfrm>
            <a:off x="1390141" y="1245290"/>
            <a:ext cx="1065900" cy="7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84" name="Google Shape;584;p45"/>
          <p:cNvSpPr txBox="1"/>
          <p:nvPr>
            <p:ph idx="15" type="title"/>
          </p:nvPr>
        </p:nvSpPr>
        <p:spPr>
          <a:xfrm>
            <a:off x="996875" y="315325"/>
            <a:ext cx="73629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Tabla de Contenido</a:t>
            </a:r>
            <a:endParaRPr/>
          </a:p>
        </p:txBody>
      </p:sp>
      <p:sp>
        <p:nvSpPr>
          <p:cNvPr id="585" name="Google Shape;585;p45"/>
          <p:cNvSpPr txBox="1"/>
          <p:nvPr>
            <p:ph idx="3" type="subTitle"/>
          </p:nvPr>
        </p:nvSpPr>
        <p:spPr>
          <a:xfrm>
            <a:off x="1357764" y="3899883"/>
            <a:ext cx="2207100" cy="4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Método</a:t>
            </a:r>
            <a:endParaRPr/>
          </a:p>
        </p:txBody>
      </p:sp>
      <p:sp>
        <p:nvSpPr>
          <p:cNvPr id="586" name="Google Shape;586;p45"/>
          <p:cNvSpPr txBox="1"/>
          <p:nvPr>
            <p:ph idx="5" type="title"/>
          </p:nvPr>
        </p:nvSpPr>
        <p:spPr>
          <a:xfrm>
            <a:off x="1357787" y="2974866"/>
            <a:ext cx="1065900" cy="7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87" name="Google Shape;587;p45"/>
          <p:cNvSpPr txBox="1"/>
          <p:nvPr>
            <p:ph idx="6" type="subTitle"/>
          </p:nvPr>
        </p:nvSpPr>
        <p:spPr>
          <a:xfrm>
            <a:off x="3022447" y="3082588"/>
            <a:ext cx="2207100" cy="4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Experimentos</a:t>
            </a:r>
            <a:endParaRPr/>
          </a:p>
        </p:txBody>
      </p:sp>
      <p:sp>
        <p:nvSpPr>
          <p:cNvPr id="588" name="Google Shape;588;p45"/>
          <p:cNvSpPr txBox="1"/>
          <p:nvPr>
            <p:ph idx="8" type="title"/>
          </p:nvPr>
        </p:nvSpPr>
        <p:spPr>
          <a:xfrm>
            <a:off x="3515362" y="2166640"/>
            <a:ext cx="1065900" cy="7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89" name="Google Shape;589;p45"/>
          <p:cNvSpPr txBox="1"/>
          <p:nvPr>
            <p:ph idx="9" type="subTitle"/>
          </p:nvPr>
        </p:nvSpPr>
        <p:spPr>
          <a:xfrm>
            <a:off x="4678325" y="1695038"/>
            <a:ext cx="3229500" cy="107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Discusión y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Trabajo futuro</a:t>
            </a:r>
            <a:endParaRPr sz="1800"/>
          </a:p>
        </p:txBody>
      </p:sp>
      <p:sp>
        <p:nvSpPr>
          <p:cNvPr id="590" name="Google Shape;590;p45"/>
          <p:cNvSpPr txBox="1"/>
          <p:nvPr>
            <p:ph idx="14" type="title"/>
          </p:nvPr>
        </p:nvSpPr>
        <p:spPr>
          <a:xfrm>
            <a:off x="5700462" y="1245302"/>
            <a:ext cx="1065900" cy="7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91" name="Google Shape;591;p45"/>
          <p:cNvSpPr txBox="1"/>
          <p:nvPr>
            <p:ph idx="6" type="subTitle"/>
          </p:nvPr>
        </p:nvSpPr>
        <p:spPr>
          <a:xfrm>
            <a:off x="5348322" y="3851888"/>
            <a:ext cx="2207100" cy="4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Conclusión</a:t>
            </a:r>
            <a:endParaRPr/>
          </a:p>
        </p:txBody>
      </p:sp>
      <p:sp>
        <p:nvSpPr>
          <p:cNvPr id="592" name="Google Shape;592;p45"/>
          <p:cNvSpPr txBox="1"/>
          <p:nvPr>
            <p:ph idx="8" type="title"/>
          </p:nvPr>
        </p:nvSpPr>
        <p:spPr>
          <a:xfrm>
            <a:off x="5700462" y="2916277"/>
            <a:ext cx="1065900" cy="7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2" name="Google Shape;952;p6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-42400" y="-28275"/>
            <a:ext cx="9144003" cy="5143501"/>
          </a:xfrm>
          <a:prstGeom prst="rect">
            <a:avLst/>
          </a:prstGeom>
        </p:spPr>
      </p:pic>
      <p:grpSp>
        <p:nvGrpSpPr>
          <p:cNvPr id="953" name="Google Shape;953;p63"/>
          <p:cNvGrpSpPr/>
          <p:nvPr/>
        </p:nvGrpSpPr>
        <p:grpSpPr>
          <a:xfrm flipH="1">
            <a:off x="-365008" y="4599425"/>
            <a:ext cx="5076525" cy="971000"/>
            <a:chOff x="4434345" y="4599425"/>
            <a:chExt cx="5076525" cy="971000"/>
          </a:xfrm>
        </p:grpSpPr>
        <p:sp>
          <p:nvSpPr>
            <p:cNvPr id="954" name="Google Shape;954;p63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63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6" name="Google Shape;956;p63"/>
          <p:cNvGrpSpPr/>
          <p:nvPr/>
        </p:nvGrpSpPr>
        <p:grpSpPr>
          <a:xfrm flipH="1">
            <a:off x="8432637" y="-106900"/>
            <a:ext cx="941825" cy="3547300"/>
            <a:chOff x="-228600" y="-106900"/>
            <a:chExt cx="941825" cy="3547300"/>
          </a:xfrm>
        </p:grpSpPr>
        <p:sp>
          <p:nvSpPr>
            <p:cNvPr id="957" name="Google Shape;957;p63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63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9" name="Google Shape;959;p63"/>
          <p:cNvSpPr/>
          <p:nvPr/>
        </p:nvSpPr>
        <p:spPr>
          <a:xfrm flipH="1">
            <a:off x="336055" y="3609969"/>
            <a:ext cx="248695" cy="215215"/>
          </a:xfrm>
          <a:custGeom>
            <a:rect b="b" l="l" r="r" t="t"/>
            <a:pathLst>
              <a:path extrusionOk="0" h="3709" w="4286">
                <a:moveTo>
                  <a:pt x="2158" y="0"/>
                </a:moveTo>
                <a:lnTo>
                  <a:pt x="0" y="3709"/>
                </a:lnTo>
                <a:lnTo>
                  <a:pt x="4286" y="3709"/>
                </a:lnTo>
                <a:lnTo>
                  <a:pt x="21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0" name="Google Shape;960;p63"/>
          <p:cNvGrpSpPr/>
          <p:nvPr/>
        </p:nvGrpSpPr>
        <p:grpSpPr>
          <a:xfrm flipH="1">
            <a:off x="8650638" y="2691235"/>
            <a:ext cx="248692" cy="429003"/>
            <a:chOff x="918975" y="2904600"/>
            <a:chExt cx="107925" cy="186175"/>
          </a:xfrm>
        </p:grpSpPr>
        <p:sp>
          <p:nvSpPr>
            <p:cNvPr id="961" name="Google Shape;961;p63"/>
            <p:cNvSpPr/>
            <p:nvPr/>
          </p:nvSpPr>
          <p:spPr>
            <a:xfrm>
              <a:off x="918975" y="2904600"/>
              <a:ext cx="107925" cy="93475"/>
            </a:xfrm>
            <a:custGeom>
              <a:rect b="b" l="l" r="r" t="t"/>
              <a:pathLst>
                <a:path extrusionOk="0" h="3739" w="4317">
                  <a:moveTo>
                    <a:pt x="2159" y="0"/>
                  </a:moveTo>
                  <a:lnTo>
                    <a:pt x="1" y="3739"/>
                  </a:lnTo>
                  <a:lnTo>
                    <a:pt x="4317" y="3739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63"/>
            <p:cNvSpPr/>
            <p:nvPr/>
          </p:nvSpPr>
          <p:spPr>
            <a:xfrm>
              <a:off x="918975" y="2998050"/>
              <a:ext cx="107925" cy="92725"/>
            </a:xfrm>
            <a:custGeom>
              <a:rect b="b" l="l" r="r" t="t"/>
              <a:pathLst>
                <a:path extrusionOk="0" h="3709" w="4317">
                  <a:moveTo>
                    <a:pt x="2159" y="1"/>
                  </a:moveTo>
                  <a:lnTo>
                    <a:pt x="1" y="3709"/>
                  </a:lnTo>
                  <a:lnTo>
                    <a:pt x="4317" y="3709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3" name="Google Shape;963;p63"/>
          <p:cNvSpPr txBox="1"/>
          <p:nvPr>
            <p:ph type="title"/>
          </p:nvPr>
        </p:nvSpPr>
        <p:spPr>
          <a:xfrm flipH="1">
            <a:off x="336050" y="2142400"/>
            <a:ext cx="3860700" cy="12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Discusión y trabajo futuro</a:t>
            </a:r>
            <a:endParaRPr/>
          </a:p>
        </p:txBody>
      </p:sp>
      <p:sp>
        <p:nvSpPr>
          <p:cNvPr id="964" name="Google Shape;964;p63"/>
          <p:cNvSpPr txBox="1"/>
          <p:nvPr>
            <p:ph idx="4294967295" type="title"/>
          </p:nvPr>
        </p:nvSpPr>
        <p:spPr>
          <a:xfrm>
            <a:off x="335875" y="1204750"/>
            <a:ext cx="1662000" cy="11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04</a:t>
            </a:r>
            <a:endParaRPr sz="50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64"/>
          <p:cNvSpPr/>
          <p:nvPr/>
        </p:nvSpPr>
        <p:spPr>
          <a:xfrm>
            <a:off x="788575" y="-584200"/>
            <a:ext cx="8355600" cy="5727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70" name="Google Shape;970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5925" y="223137"/>
            <a:ext cx="4007601" cy="4697226"/>
          </a:xfrm>
          <a:prstGeom prst="rect">
            <a:avLst/>
          </a:prstGeom>
          <a:noFill/>
          <a:ln>
            <a:noFill/>
          </a:ln>
        </p:spPr>
      </p:pic>
      <p:sp>
        <p:nvSpPr>
          <p:cNvPr id="971" name="Google Shape;971;p64"/>
          <p:cNvSpPr txBox="1"/>
          <p:nvPr>
            <p:ph idx="4294967295" type="title"/>
          </p:nvPr>
        </p:nvSpPr>
        <p:spPr>
          <a:xfrm>
            <a:off x="1153600" y="1971700"/>
            <a:ext cx="35139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Comparación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resultados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65"/>
          <p:cNvSpPr txBox="1"/>
          <p:nvPr>
            <p:ph type="title"/>
          </p:nvPr>
        </p:nvSpPr>
        <p:spPr>
          <a:xfrm>
            <a:off x="890550" y="546950"/>
            <a:ext cx="73629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Trabajo Futuro</a:t>
            </a:r>
            <a:endParaRPr/>
          </a:p>
        </p:txBody>
      </p:sp>
      <p:sp>
        <p:nvSpPr>
          <p:cNvPr id="977" name="Google Shape;977;p65"/>
          <p:cNvSpPr txBox="1"/>
          <p:nvPr>
            <p:ph idx="13" type="subTitle"/>
          </p:nvPr>
        </p:nvSpPr>
        <p:spPr>
          <a:xfrm>
            <a:off x="5285825" y="4114500"/>
            <a:ext cx="30597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Probar funciones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de pérdida</a:t>
            </a:r>
            <a:r>
              <a:rPr lang="en" sz="1500"/>
              <a:t> </a:t>
            </a:r>
            <a:r>
              <a:rPr lang="en" sz="1500"/>
              <a:t>más sofisticadas</a:t>
            </a:r>
            <a:endParaRPr sz="1500"/>
          </a:p>
        </p:txBody>
      </p:sp>
      <p:sp>
        <p:nvSpPr>
          <p:cNvPr id="978" name="Google Shape;978;p65"/>
          <p:cNvSpPr txBox="1"/>
          <p:nvPr>
            <p:ph idx="3" type="subTitle"/>
          </p:nvPr>
        </p:nvSpPr>
        <p:spPr>
          <a:xfrm>
            <a:off x="795850" y="3662654"/>
            <a:ext cx="24666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Usar más datos</a:t>
            </a:r>
            <a:endParaRPr sz="1500"/>
          </a:p>
        </p:txBody>
      </p:sp>
      <p:sp>
        <p:nvSpPr>
          <p:cNvPr id="979" name="Google Shape;979;p65"/>
          <p:cNvSpPr txBox="1"/>
          <p:nvPr>
            <p:ph idx="1" type="subTitle"/>
          </p:nvPr>
        </p:nvSpPr>
        <p:spPr>
          <a:xfrm>
            <a:off x="2005767" y="2250692"/>
            <a:ext cx="24711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Búsqueda de hiperparámetros</a:t>
            </a:r>
            <a:endParaRPr sz="1500"/>
          </a:p>
        </p:txBody>
      </p:sp>
      <p:sp>
        <p:nvSpPr>
          <p:cNvPr id="980" name="Google Shape;980;p65"/>
          <p:cNvSpPr txBox="1"/>
          <p:nvPr>
            <p:ph idx="2" type="subTitle"/>
          </p:nvPr>
        </p:nvSpPr>
        <p:spPr>
          <a:xfrm>
            <a:off x="4771094" y="2250704"/>
            <a:ext cx="24711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Entrenamiento más largo</a:t>
            </a:r>
            <a:endParaRPr sz="1500"/>
          </a:p>
        </p:txBody>
      </p:sp>
      <p:sp>
        <p:nvSpPr>
          <p:cNvPr id="981" name="Google Shape;981;p65"/>
          <p:cNvSpPr txBox="1"/>
          <p:nvPr>
            <p:ph idx="9" type="subTitle"/>
          </p:nvPr>
        </p:nvSpPr>
        <p:spPr>
          <a:xfrm>
            <a:off x="3150655" y="3675729"/>
            <a:ext cx="24711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Transfer learning</a:t>
            </a:r>
            <a:endParaRPr sz="1500"/>
          </a:p>
        </p:txBody>
      </p:sp>
      <p:grpSp>
        <p:nvGrpSpPr>
          <p:cNvPr id="982" name="Google Shape;982;p65"/>
          <p:cNvGrpSpPr/>
          <p:nvPr/>
        </p:nvGrpSpPr>
        <p:grpSpPr>
          <a:xfrm>
            <a:off x="3073931" y="1490980"/>
            <a:ext cx="457186" cy="457203"/>
            <a:chOff x="2606339" y="3732363"/>
            <a:chExt cx="293031" cy="292255"/>
          </a:xfrm>
        </p:grpSpPr>
        <p:sp>
          <p:nvSpPr>
            <p:cNvPr id="983" name="Google Shape;983;p65"/>
            <p:cNvSpPr/>
            <p:nvPr/>
          </p:nvSpPr>
          <p:spPr>
            <a:xfrm>
              <a:off x="2607189" y="4006993"/>
              <a:ext cx="73969" cy="17624"/>
            </a:xfrm>
            <a:custGeom>
              <a:rect b="b" l="l" r="r" t="t"/>
              <a:pathLst>
                <a:path extrusionOk="0" h="477" w="2002">
                  <a:moveTo>
                    <a:pt x="215" y="0"/>
                  </a:moveTo>
                  <a:cubicBezTo>
                    <a:pt x="96" y="0"/>
                    <a:pt x="1" y="119"/>
                    <a:pt x="1" y="238"/>
                  </a:cubicBezTo>
                  <a:cubicBezTo>
                    <a:pt x="1" y="381"/>
                    <a:pt x="96" y="476"/>
                    <a:pt x="215" y="476"/>
                  </a:cubicBezTo>
                  <a:lnTo>
                    <a:pt x="1763" y="476"/>
                  </a:lnTo>
                  <a:cubicBezTo>
                    <a:pt x="1882" y="476"/>
                    <a:pt x="2001" y="381"/>
                    <a:pt x="2001" y="238"/>
                  </a:cubicBezTo>
                  <a:cubicBezTo>
                    <a:pt x="2001" y="119"/>
                    <a:pt x="1882" y="0"/>
                    <a:pt x="17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65"/>
            <p:cNvSpPr/>
            <p:nvPr/>
          </p:nvSpPr>
          <p:spPr>
            <a:xfrm>
              <a:off x="2606339" y="3732363"/>
              <a:ext cx="293031" cy="257930"/>
            </a:xfrm>
            <a:custGeom>
              <a:rect b="b" l="l" r="r" t="t"/>
              <a:pathLst>
                <a:path extrusionOk="0" h="6981" w="7931">
                  <a:moveTo>
                    <a:pt x="4095" y="0"/>
                  </a:moveTo>
                  <a:cubicBezTo>
                    <a:pt x="4047" y="0"/>
                    <a:pt x="4000" y="1"/>
                    <a:pt x="3953" y="3"/>
                  </a:cubicBezTo>
                  <a:cubicBezTo>
                    <a:pt x="3477" y="51"/>
                    <a:pt x="3001" y="217"/>
                    <a:pt x="2596" y="479"/>
                  </a:cubicBezTo>
                  <a:cubicBezTo>
                    <a:pt x="2382" y="622"/>
                    <a:pt x="2191" y="789"/>
                    <a:pt x="2000" y="1003"/>
                  </a:cubicBezTo>
                  <a:cubicBezTo>
                    <a:pt x="1667" y="1360"/>
                    <a:pt x="1477" y="1837"/>
                    <a:pt x="1381" y="2313"/>
                  </a:cubicBezTo>
                  <a:cubicBezTo>
                    <a:pt x="1381" y="2456"/>
                    <a:pt x="1262" y="2527"/>
                    <a:pt x="1119" y="2527"/>
                  </a:cubicBezTo>
                  <a:cubicBezTo>
                    <a:pt x="1000" y="2504"/>
                    <a:pt x="905" y="2384"/>
                    <a:pt x="929" y="2265"/>
                  </a:cubicBezTo>
                  <a:cubicBezTo>
                    <a:pt x="976" y="1908"/>
                    <a:pt x="1096" y="1575"/>
                    <a:pt x="1262" y="1265"/>
                  </a:cubicBezTo>
                  <a:lnTo>
                    <a:pt x="1262" y="1265"/>
                  </a:lnTo>
                  <a:cubicBezTo>
                    <a:pt x="548" y="1432"/>
                    <a:pt x="24" y="2075"/>
                    <a:pt x="24" y="2837"/>
                  </a:cubicBezTo>
                  <a:cubicBezTo>
                    <a:pt x="0" y="3432"/>
                    <a:pt x="333" y="3932"/>
                    <a:pt x="786" y="4218"/>
                  </a:cubicBezTo>
                  <a:lnTo>
                    <a:pt x="786" y="5433"/>
                  </a:lnTo>
                  <a:lnTo>
                    <a:pt x="238" y="5433"/>
                  </a:lnTo>
                  <a:cubicBezTo>
                    <a:pt x="119" y="5433"/>
                    <a:pt x="24" y="5552"/>
                    <a:pt x="24" y="5671"/>
                  </a:cubicBezTo>
                  <a:lnTo>
                    <a:pt x="24" y="6742"/>
                  </a:lnTo>
                  <a:cubicBezTo>
                    <a:pt x="24" y="6885"/>
                    <a:pt x="119" y="6981"/>
                    <a:pt x="238" y="6981"/>
                  </a:cubicBezTo>
                  <a:lnTo>
                    <a:pt x="1786" y="6981"/>
                  </a:lnTo>
                  <a:cubicBezTo>
                    <a:pt x="1905" y="6981"/>
                    <a:pt x="2024" y="6885"/>
                    <a:pt x="2024" y="6742"/>
                  </a:cubicBezTo>
                  <a:lnTo>
                    <a:pt x="2024" y="5671"/>
                  </a:lnTo>
                  <a:cubicBezTo>
                    <a:pt x="2024" y="5552"/>
                    <a:pt x="1905" y="5433"/>
                    <a:pt x="1786" y="5433"/>
                  </a:cubicBezTo>
                  <a:lnTo>
                    <a:pt x="1238" y="5433"/>
                  </a:lnTo>
                  <a:lnTo>
                    <a:pt x="1238" y="4432"/>
                  </a:lnTo>
                  <a:cubicBezTo>
                    <a:pt x="1381" y="4456"/>
                    <a:pt x="1500" y="4480"/>
                    <a:pt x="1643" y="4480"/>
                  </a:cubicBezTo>
                  <a:lnTo>
                    <a:pt x="3739" y="4480"/>
                  </a:lnTo>
                  <a:lnTo>
                    <a:pt x="3739" y="5433"/>
                  </a:lnTo>
                  <a:lnTo>
                    <a:pt x="3191" y="5433"/>
                  </a:lnTo>
                  <a:cubicBezTo>
                    <a:pt x="3072" y="5433"/>
                    <a:pt x="2953" y="5552"/>
                    <a:pt x="2953" y="5671"/>
                  </a:cubicBezTo>
                  <a:lnTo>
                    <a:pt x="2953" y="6742"/>
                  </a:lnTo>
                  <a:cubicBezTo>
                    <a:pt x="2953" y="6885"/>
                    <a:pt x="3072" y="6981"/>
                    <a:pt x="3191" y="6981"/>
                  </a:cubicBezTo>
                  <a:lnTo>
                    <a:pt x="4739" y="6981"/>
                  </a:lnTo>
                  <a:cubicBezTo>
                    <a:pt x="4858" y="6981"/>
                    <a:pt x="4977" y="6885"/>
                    <a:pt x="4977" y="6742"/>
                  </a:cubicBezTo>
                  <a:lnTo>
                    <a:pt x="4977" y="5671"/>
                  </a:lnTo>
                  <a:cubicBezTo>
                    <a:pt x="4977" y="5552"/>
                    <a:pt x="4858" y="5433"/>
                    <a:pt x="4739" y="5433"/>
                  </a:cubicBezTo>
                  <a:lnTo>
                    <a:pt x="4191" y="5433"/>
                  </a:lnTo>
                  <a:lnTo>
                    <a:pt x="4191" y="4480"/>
                  </a:lnTo>
                  <a:lnTo>
                    <a:pt x="6478" y="4480"/>
                  </a:lnTo>
                  <a:cubicBezTo>
                    <a:pt x="6549" y="4480"/>
                    <a:pt x="6620" y="4456"/>
                    <a:pt x="6668" y="4456"/>
                  </a:cubicBezTo>
                  <a:lnTo>
                    <a:pt x="6668" y="5433"/>
                  </a:lnTo>
                  <a:lnTo>
                    <a:pt x="6144" y="5433"/>
                  </a:lnTo>
                  <a:cubicBezTo>
                    <a:pt x="6001" y="5433"/>
                    <a:pt x="5906" y="5552"/>
                    <a:pt x="5906" y="5671"/>
                  </a:cubicBezTo>
                  <a:lnTo>
                    <a:pt x="5906" y="6742"/>
                  </a:lnTo>
                  <a:cubicBezTo>
                    <a:pt x="5906" y="6885"/>
                    <a:pt x="6001" y="6981"/>
                    <a:pt x="6144" y="6981"/>
                  </a:cubicBezTo>
                  <a:lnTo>
                    <a:pt x="7692" y="6981"/>
                  </a:lnTo>
                  <a:cubicBezTo>
                    <a:pt x="7811" y="6981"/>
                    <a:pt x="7906" y="6885"/>
                    <a:pt x="7906" y="6742"/>
                  </a:cubicBezTo>
                  <a:lnTo>
                    <a:pt x="7906" y="5671"/>
                  </a:lnTo>
                  <a:cubicBezTo>
                    <a:pt x="7906" y="5552"/>
                    <a:pt x="7811" y="5433"/>
                    <a:pt x="7692" y="5433"/>
                  </a:cubicBezTo>
                  <a:lnTo>
                    <a:pt x="7144" y="5433"/>
                  </a:lnTo>
                  <a:lnTo>
                    <a:pt x="7144" y="4313"/>
                  </a:lnTo>
                  <a:cubicBezTo>
                    <a:pt x="7597" y="4051"/>
                    <a:pt x="7930" y="3575"/>
                    <a:pt x="7906" y="3027"/>
                  </a:cubicBezTo>
                  <a:cubicBezTo>
                    <a:pt x="7906" y="2456"/>
                    <a:pt x="7573" y="1956"/>
                    <a:pt x="7073" y="1741"/>
                  </a:cubicBezTo>
                  <a:cubicBezTo>
                    <a:pt x="6978" y="1694"/>
                    <a:pt x="6906" y="1670"/>
                    <a:pt x="6835" y="1646"/>
                  </a:cubicBezTo>
                  <a:cubicBezTo>
                    <a:pt x="6740" y="1622"/>
                    <a:pt x="6644" y="1610"/>
                    <a:pt x="6552" y="1610"/>
                  </a:cubicBezTo>
                  <a:cubicBezTo>
                    <a:pt x="6460" y="1610"/>
                    <a:pt x="6370" y="1622"/>
                    <a:pt x="6287" y="1646"/>
                  </a:cubicBezTo>
                  <a:cubicBezTo>
                    <a:pt x="5978" y="1765"/>
                    <a:pt x="5739" y="2003"/>
                    <a:pt x="5644" y="2337"/>
                  </a:cubicBezTo>
                  <a:cubicBezTo>
                    <a:pt x="5623" y="2443"/>
                    <a:pt x="5525" y="2531"/>
                    <a:pt x="5419" y="2531"/>
                  </a:cubicBezTo>
                  <a:cubicBezTo>
                    <a:pt x="5407" y="2531"/>
                    <a:pt x="5395" y="2530"/>
                    <a:pt x="5382" y="2527"/>
                  </a:cubicBezTo>
                  <a:cubicBezTo>
                    <a:pt x="5263" y="2504"/>
                    <a:pt x="5168" y="2384"/>
                    <a:pt x="5192" y="2242"/>
                  </a:cubicBezTo>
                  <a:cubicBezTo>
                    <a:pt x="5263" y="1932"/>
                    <a:pt x="5454" y="1646"/>
                    <a:pt x="5692" y="1456"/>
                  </a:cubicBezTo>
                  <a:cubicBezTo>
                    <a:pt x="5906" y="1289"/>
                    <a:pt x="6168" y="1170"/>
                    <a:pt x="6430" y="1146"/>
                  </a:cubicBezTo>
                  <a:cubicBezTo>
                    <a:pt x="6216" y="837"/>
                    <a:pt x="5930" y="598"/>
                    <a:pt x="5596" y="408"/>
                  </a:cubicBezTo>
                  <a:cubicBezTo>
                    <a:pt x="5159" y="124"/>
                    <a:pt x="4622" y="0"/>
                    <a:pt x="40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65"/>
            <p:cNvSpPr/>
            <p:nvPr/>
          </p:nvSpPr>
          <p:spPr>
            <a:xfrm>
              <a:off x="2824551" y="4006993"/>
              <a:ext cx="73932" cy="17624"/>
            </a:xfrm>
            <a:custGeom>
              <a:rect b="b" l="l" r="r" t="t"/>
              <a:pathLst>
                <a:path extrusionOk="0" h="477" w="2001">
                  <a:moveTo>
                    <a:pt x="238" y="0"/>
                  </a:moveTo>
                  <a:cubicBezTo>
                    <a:pt x="95" y="0"/>
                    <a:pt x="0" y="119"/>
                    <a:pt x="0" y="238"/>
                  </a:cubicBezTo>
                  <a:cubicBezTo>
                    <a:pt x="0" y="381"/>
                    <a:pt x="95" y="476"/>
                    <a:pt x="238" y="476"/>
                  </a:cubicBezTo>
                  <a:lnTo>
                    <a:pt x="1786" y="476"/>
                  </a:lnTo>
                  <a:cubicBezTo>
                    <a:pt x="1905" y="476"/>
                    <a:pt x="2000" y="381"/>
                    <a:pt x="2000" y="238"/>
                  </a:cubicBezTo>
                  <a:cubicBezTo>
                    <a:pt x="2000" y="119"/>
                    <a:pt x="1905" y="0"/>
                    <a:pt x="17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65"/>
            <p:cNvSpPr/>
            <p:nvPr/>
          </p:nvSpPr>
          <p:spPr>
            <a:xfrm>
              <a:off x="2715445" y="4006993"/>
              <a:ext cx="74819" cy="17624"/>
            </a:xfrm>
            <a:custGeom>
              <a:rect b="b" l="l" r="r" t="t"/>
              <a:pathLst>
                <a:path extrusionOk="0" h="477" w="2025">
                  <a:moveTo>
                    <a:pt x="238" y="0"/>
                  </a:moveTo>
                  <a:cubicBezTo>
                    <a:pt x="119" y="0"/>
                    <a:pt x="0" y="119"/>
                    <a:pt x="0" y="238"/>
                  </a:cubicBezTo>
                  <a:cubicBezTo>
                    <a:pt x="0" y="381"/>
                    <a:pt x="119" y="476"/>
                    <a:pt x="238" y="476"/>
                  </a:cubicBezTo>
                  <a:lnTo>
                    <a:pt x="1786" y="476"/>
                  </a:lnTo>
                  <a:cubicBezTo>
                    <a:pt x="1905" y="476"/>
                    <a:pt x="2024" y="381"/>
                    <a:pt x="2024" y="238"/>
                  </a:cubicBezTo>
                  <a:cubicBezTo>
                    <a:pt x="2024" y="119"/>
                    <a:pt x="1905" y="0"/>
                    <a:pt x="17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" name="Google Shape;987;p65"/>
          <p:cNvGrpSpPr/>
          <p:nvPr/>
        </p:nvGrpSpPr>
        <p:grpSpPr>
          <a:xfrm>
            <a:off x="4155378" y="3083579"/>
            <a:ext cx="457206" cy="470252"/>
            <a:chOff x="4770835" y="4257225"/>
            <a:chExt cx="321185" cy="328205"/>
          </a:xfrm>
        </p:grpSpPr>
        <p:sp>
          <p:nvSpPr>
            <p:cNvPr id="988" name="Google Shape;988;p65"/>
            <p:cNvSpPr/>
            <p:nvPr/>
          </p:nvSpPr>
          <p:spPr>
            <a:xfrm>
              <a:off x="4847390" y="4337290"/>
              <a:ext cx="168111" cy="168074"/>
            </a:xfrm>
            <a:custGeom>
              <a:rect b="b" l="l" r="r" t="t"/>
              <a:pathLst>
                <a:path extrusionOk="0" h="4549" w="4550">
                  <a:moveTo>
                    <a:pt x="2287" y="0"/>
                  </a:moveTo>
                  <a:cubicBezTo>
                    <a:pt x="1025" y="0"/>
                    <a:pt x="1" y="1024"/>
                    <a:pt x="1" y="2287"/>
                  </a:cubicBezTo>
                  <a:cubicBezTo>
                    <a:pt x="1" y="2548"/>
                    <a:pt x="48" y="2810"/>
                    <a:pt x="143" y="3049"/>
                  </a:cubicBezTo>
                  <a:lnTo>
                    <a:pt x="1930" y="3049"/>
                  </a:lnTo>
                  <a:cubicBezTo>
                    <a:pt x="2049" y="3049"/>
                    <a:pt x="2168" y="3025"/>
                    <a:pt x="2287" y="2977"/>
                  </a:cubicBezTo>
                  <a:cubicBezTo>
                    <a:pt x="2358" y="2929"/>
                    <a:pt x="2430" y="2882"/>
                    <a:pt x="2477" y="2834"/>
                  </a:cubicBezTo>
                  <a:cubicBezTo>
                    <a:pt x="2620" y="2668"/>
                    <a:pt x="2715" y="2477"/>
                    <a:pt x="2715" y="2287"/>
                  </a:cubicBezTo>
                  <a:cubicBezTo>
                    <a:pt x="2715" y="2144"/>
                    <a:pt x="2834" y="2025"/>
                    <a:pt x="2977" y="2025"/>
                  </a:cubicBezTo>
                  <a:cubicBezTo>
                    <a:pt x="3120" y="2025"/>
                    <a:pt x="3239" y="2120"/>
                    <a:pt x="3239" y="2263"/>
                  </a:cubicBezTo>
                  <a:cubicBezTo>
                    <a:pt x="3239" y="2620"/>
                    <a:pt x="3096" y="2953"/>
                    <a:pt x="2858" y="3191"/>
                  </a:cubicBezTo>
                  <a:cubicBezTo>
                    <a:pt x="2692" y="3358"/>
                    <a:pt x="2501" y="3477"/>
                    <a:pt x="2287" y="3525"/>
                  </a:cubicBezTo>
                  <a:cubicBezTo>
                    <a:pt x="2168" y="3572"/>
                    <a:pt x="2049" y="3572"/>
                    <a:pt x="1930" y="3572"/>
                  </a:cubicBezTo>
                  <a:lnTo>
                    <a:pt x="405" y="3572"/>
                  </a:lnTo>
                  <a:cubicBezTo>
                    <a:pt x="834" y="4168"/>
                    <a:pt x="1501" y="4549"/>
                    <a:pt x="2287" y="4549"/>
                  </a:cubicBezTo>
                  <a:cubicBezTo>
                    <a:pt x="3525" y="4549"/>
                    <a:pt x="4549" y="3525"/>
                    <a:pt x="4549" y="2287"/>
                  </a:cubicBezTo>
                  <a:cubicBezTo>
                    <a:pt x="4549" y="2001"/>
                    <a:pt x="4502" y="1739"/>
                    <a:pt x="4406" y="1501"/>
                  </a:cubicBezTo>
                  <a:lnTo>
                    <a:pt x="2620" y="1501"/>
                  </a:lnTo>
                  <a:cubicBezTo>
                    <a:pt x="2501" y="1501"/>
                    <a:pt x="2382" y="1524"/>
                    <a:pt x="2287" y="1572"/>
                  </a:cubicBezTo>
                  <a:cubicBezTo>
                    <a:pt x="2215" y="1620"/>
                    <a:pt x="2144" y="1667"/>
                    <a:pt x="2072" y="1715"/>
                  </a:cubicBezTo>
                  <a:cubicBezTo>
                    <a:pt x="1930" y="1882"/>
                    <a:pt x="1834" y="2072"/>
                    <a:pt x="1834" y="2263"/>
                  </a:cubicBezTo>
                  <a:cubicBezTo>
                    <a:pt x="1858" y="2406"/>
                    <a:pt x="1739" y="2525"/>
                    <a:pt x="1596" y="2525"/>
                  </a:cubicBezTo>
                  <a:lnTo>
                    <a:pt x="1572" y="2525"/>
                  </a:lnTo>
                  <a:cubicBezTo>
                    <a:pt x="1453" y="2525"/>
                    <a:pt x="1334" y="2429"/>
                    <a:pt x="1334" y="2287"/>
                  </a:cubicBezTo>
                  <a:cubicBezTo>
                    <a:pt x="1310" y="1953"/>
                    <a:pt x="1453" y="1596"/>
                    <a:pt x="1715" y="1358"/>
                  </a:cubicBezTo>
                  <a:cubicBezTo>
                    <a:pt x="1858" y="1191"/>
                    <a:pt x="2072" y="1072"/>
                    <a:pt x="2287" y="1024"/>
                  </a:cubicBezTo>
                  <a:cubicBezTo>
                    <a:pt x="2382" y="977"/>
                    <a:pt x="2501" y="977"/>
                    <a:pt x="2620" y="977"/>
                  </a:cubicBezTo>
                  <a:lnTo>
                    <a:pt x="4144" y="977"/>
                  </a:lnTo>
                  <a:cubicBezTo>
                    <a:pt x="3739" y="381"/>
                    <a:pt x="3049" y="0"/>
                    <a:pt x="22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65"/>
            <p:cNvSpPr/>
            <p:nvPr/>
          </p:nvSpPr>
          <p:spPr>
            <a:xfrm>
              <a:off x="4770835" y="4257225"/>
              <a:ext cx="321185" cy="328205"/>
            </a:xfrm>
            <a:custGeom>
              <a:rect b="b" l="l" r="r" t="t"/>
              <a:pathLst>
                <a:path extrusionOk="0" h="8883" w="8693">
                  <a:moveTo>
                    <a:pt x="4359" y="1643"/>
                  </a:moveTo>
                  <a:cubicBezTo>
                    <a:pt x="5907" y="1643"/>
                    <a:pt x="7145" y="2929"/>
                    <a:pt x="7145" y="4454"/>
                  </a:cubicBezTo>
                  <a:cubicBezTo>
                    <a:pt x="7145" y="5978"/>
                    <a:pt x="5883" y="7240"/>
                    <a:pt x="4359" y="7240"/>
                  </a:cubicBezTo>
                  <a:cubicBezTo>
                    <a:pt x="2787" y="7240"/>
                    <a:pt x="1549" y="5954"/>
                    <a:pt x="1549" y="4454"/>
                  </a:cubicBezTo>
                  <a:cubicBezTo>
                    <a:pt x="1549" y="2906"/>
                    <a:pt x="2811" y="1643"/>
                    <a:pt x="4359" y="1643"/>
                  </a:cubicBezTo>
                  <a:close/>
                  <a:moveTo>
                    <a:pt x="3478" y="0"/>
                  </a:moveTo>
                  <a:cubicBezTo>
                    <a:pt x="3335" y="0"/>
                    <a:pt x="3239" y="95"/>
                    <a:pt x="3216" y="215"/>
                  </a:cubicBezTo>
                  <a:lnTo>
                    <a:pt x="3097" y="905"/>
                  </a:lnTo>
                  <a:cubicBezTo>
                    <a:pt x="2668" y="1072"/>
                    <a:pt x="2263" y="1286"/>
                    <a:pt x="1930" y="1596"/>
                  </a:cubicBezTo>
                  <a:lnTo>
                    <a:pt x="1263" y="1334"/>
                  </a:lnTo>
                  <a:cubicBezTo>
                    <a:pt x="1242" y="1330"/>
                    <a:pt x="1221" y="1328"/>
                    <a:pt x="1200" y="1328"/>
                  </a:cubicBezTo>
                  <a:cubicBezTo>
                    <a:pt x="1098" y="1328"/>
                    <a:pt x="993" y="1374"/>
                    <a:pt x="953" y="1453"/>
                  </a:cubicBezTo>
                  <a:lnTo>
                    <a:pt x="72" y="2977"/>
                  </a:lnTo>
                  <a:cubicBezTo>
                    <a:pt x="1" y="3096"/>
                    <a:pt x="25" y="3239"/>
                    <a:pt x="120" y="3310"/>
                  </a:cubicBezTo>
                  <a:lnTo>
                    <a:pt x="668" y="3763"/>
                  </a:lnTo>
                  <a:cubicBezTo>
                    <a:pt x="620" y="3977"/>
                    <a:pt x="596" y="4215"/>
                    <a:pt x="596" y="4454"/>
                  </a:cubicBezTo>
                  <a:cubicBezTo>
                    <a:pt x="596" y="4668"/>
                    <a:pt x="620" y="4906"/>
                    <a:pt x="668" y="5120"/>
                  </a:cubicBezTo>
                  <a:lnTo>
                    <a:pt x="120" y="5573"/>
                  </a:lnTo>
                  <a:cubicBezTo>
                    <a:pt x="25" y="5644"/>
                    <a:pt x="1" y="5787"/>
                    <a:pt x="72" y="5906"/>
                  </a:cubicBezTo>
                  <a:lnTo>
                    <a:pt x="953" y="7430"/>
                  </a:lnTo>
                  <a:cubicBezTo>
                    <a:pt x="989" y="7519"/>
                    <a:pt x="1076" y="7568"/>
                    <a:pt x="1168" y="7568"/>
                  </a:cubicBezTo>
                  <a:cubicBezTo>
                    <a:pt x="1200" y="7568"/>
                    <a:pt x="1232" y="7562"/>
                    <a:pt x="1263" y="7549"/>
                  </a:cubicBezTo>
                  <a:lnTo>
                    <a:pt x="1930" y="7287"/>
                  </a:lnTo>
                  <a:cubicBezTo>
                    <a:pt x="2263" y="7597"/>
                    <a:pt x="2668" y="7835"/>
                    <a:pt x="3097" y="7978"/>
                  </a:cubicBezTo>
                  <a:lnTo>
                    <a:pt x="3216" y="8669"/>
                  </a:lnTo>
                  <a:cubicBezTo>
                    <a:pt x="3239" y="8788"/>
                    <a:pt x="3335" y="8883"/>
                    <a:pt x="3478" y="8883"/>
                  </a:cubicBezTo>
                  <a:lnTo>
                    <a:pt x="5240" y="8883"/>
                  </a:lnTo>
                  <a:cubicBezTo>
                    <a:pt x="5359" y="8883"/>
                    <a:pt x="5478" y="8788"/>
                    <a:pt x="5478" y="8669"/>
                  </a:cubicBezTo>
                  <a:lnTo>
                    <a:pt x="5597" y="7978"/>
                  </a:lnTo>
                  <a:cubicBezTo>
                    <a:pt x="6026" y="7835"/>
                    <a:pt x="6431" y="7597"/>
                    <a:pt x="6788" y="7287"/>
                  </a:cubicBezTo>
                  <a:lnTo>
                    <a:pt x="7431" y="7549"/>
                  </a:lnTo>
                  <a:cubicBezTo>
                    <a:pt x="7462" y="7562"/>
                    <a:pt x="7494" y="7568"/>
                    <a:pt x="7526" y="7568"/>
                  </a:cubicBezTo>
                  <a:cubicBezTo>
                    <a:pt x="7619" y="7568"/>
                    <a:pt x="7711" y="7519"/>
                    <a:pt x="7764" y="7430"/>
                  </a:cubicBezTo>
                  <a:lnTo>
                    <a:pt x="8645" y="5906"/>
                  </a:lnTo>
                  <a:cubicBezTo>
                    <a:pt x="8693" y="5787"/>
                    <a:pt x="8669" y="5644"/>
                    <a:pt x="8574" y="5573"/>
                  </a:cubicBezTo>
                  <a:lnTo>
                    <a:pt x="8026" y="5120"/>
                  </a:lnTo>
                  <a:cubicBezTo>
                    <a:pt x="8074" y="4906"/>
                    <a:pt x="8098" y="4668"/>
                    <a:pt x="8098" y="4454"/>
                  </a:cubicBezTo>
                  <a:cubicBezTo>
                    <a:pt x="8098" y="4215"/>
                    <a:pt x="8074" y="3977"/>
                    <a:pt x="8026" y="3763"/>
                  </a:cubicBezTo>
                  <a:lnTo>
                    <a:pt x="8574" y="3310"/>
                  </a:lnTo>
                  <a:cubicBezTo>
                    <a:pt x="8669" y="3239"/>
                    <a:pt x="8693" y="3096"/>
                    <a:pt x="8645" y="2977"/>
                  </a:cubicBezTo>
                  <a:lnTo>
                    <a:pt x="7764" y="1453"/>
                  </a:lnTo>
                  <a:cubicBezTo>
                    <a:pt x="7705" y="1374"/>
                    <a:pt x="7597" y="1328"/>
                    <a:pt x="7494" y="1328"/>
                  </a:cubicBezTo>
                  <a:cubicBezTo>
                    <a:pt x="7472" y="1328"/>
                    <a:pt x="7451" y="1330"/>
                    <a:pt x="7431" y="1334"/>
                  </a:cubicBezTo>
                  <a:lnTo>
                    <a:pt x="6788" y="1596"/>
                  </a:lnTo>
                  <a:cubicBezTo>
                    <a:pt x="6431" y="1286"/>
                    <a:pt x="6026" y="1072"/>
                    <a:pt x="5597" y="905"/>
                  </a:cubicBezTo>
                  <a:lnTo>
                    <a:pt x="5478" y="215"/>
                  </a:lnTo>
                  <a:cubicBezTo>
                    <a:pt x="5478" y="95"/>
                    <a:pt x="5359" y="0"/>
                    <a:pt x="5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" name="Google Shape;990;p65"/>
          <p:cNvGrpSpPr/>
          <p:nvPr/>
        </p:nvGrpSpPr>
        <p:grpSpPr>
          <a:xfrm>
            <a:off x="6545943" y="3048038"/>
            <a:ext cx="457207" cy="457192"/>
            <a:chOff x="6989052" y="1948177"/>
            <a:chExt cx="329091" cy="329128"/>
          </a:xfrm>
        </p:grpSpPr>
        <p:sp>
          <p:nvSpPr>
            <p:cNvPr id="991" name="Google Shape;991;p65"/>
            <p:cNvSpPr/>
            <p:nvPr/>
          </p:nvSpPr>
          <p:spPr>
            <a:xfrm>
              <a:off x="6989052" y="2039696"/>
              <a:ext cx="154884" cy="237609"/>
            </a:xfrm>
            <a:custGeom>
              <a:rect b="b" l="l" r="r" t="t"/>
              <a:pathLst>
                <a:path extrusionOk="0" h="6431" w="4192">
                  <a:moveTo>
                    <a:pt x="762" y="0"/>
                  </a:moveTo>
                  <a:cubicBezTo>
                    <a:pt x="619" y="0"/>
                    <a:pt x="500" y="96"/>
                    <a:pt x="500" y="262"/>
                  </a:cubicBezTo>
                  <a:lnTo>
                    <a:pt x="500" y="2429"/>
                  </a:lnTo>
                  <a:lnTo>
                    <a:pt x="262" y="2429"/>
                  </a:lnTo>
                  <a:cubicBezTo>
                    <a:pt x="119" y="2429"/>
                    <a:pt x="0" y="2548"/>
                    <a:pt x="0" y="2691"/>
                  </a:cubicBezTo>
                  <a:lnTo>
                    <a:pt x="0" y="5120"/>
                  </a:lnTo>
                  <a:cubicBezTo>
                    <a:pt x="0" y="5263"/>
                    <a:pt x="119" y="5382"/>
                    <a:pt x="262" y="5382"/>
                  </a:cubicBezTo>
                  <a:lnTo>
                    <a:pt x="1834" y="5382"/>
                  </a:lnTo>
                  <a:lnTo>
                    <a:pt x="1834" y="5906"/>
                  </a:lnTo>
                  <a:lnTo>
                    <a:pt x="1167" y="5906"/>
                  </a:lnTo>
                  <a:cubicBezTo>
                    <a:pt x="1024" y="5906"/>
                    <a:pt x="905" y="6025"/>
                    <a:pt x="905" y="6168"/>
                  </a:cubicBezTo>
                  <a:cubicBezTo>
                    <a:pt x="905" y="6311"/>
                    <a:pt x="1024" y="6430"/>
                    <a:pt x="1167" y="6430"/>
                  </a:cubicBezTo>
                  <a:lnTo>
                    <a:pt x="3024" y="6430"/>
                  </a:lnTo>
                  <a:cubicBezTo>
                    <a:pt x="3167" y="6430"/>
                    <a:pt x="3286" y="6311"/>
                    <a:pt x="3286" y="6168"/>
                  </a:cubicBezTo>
                  <a:cubicBezTo>
                    <a:pt x="3286" y="6025"/>
                    <a:pt x="3167" y="5906"/>
                    <a:pt x="3024" y="5906"/>
                  </a:cubicBezTo>
                  <a:lnTo>
                    <a:pt x="2358" y="5906"/>
                  </a:lnTo>
                  <a:lnTo>
                    <a:pt x="2358" y="5382"/>
                  </a:lnTo>
                  <a:lnTo>
                    <a:pt x="3929" y="5382"/>
                  </a:lnTo>
                  <a:cubicBezTo>
                    <a:pt x="4072" y="5382"/>
                    <a:pt x="4191" y="5263"/>
                    <a:pt x="4191" y="5120"/>
                  </a:cubicBezTo>
                  <a:lnTo>
                    <a:pt x="4191" y="2691"/>
                  </a:lnTo>
                  <a:cubicBezTo>
                    <a:pt x="4191" y="2548"/>
                    <a:pt x="4072" y="2429"/>
                    <a:pt x="3929" y="2429"/>
                  </a:cubicBezTo>
                  <a:lnTo>
                    <a:pt x="1024" y="2429"/>
                  </a:lnTo>
                  <a:lnTo>
                    <a:pt x="1024" y="524"/>
                  </a:lnTo>
                  <a:lnTo>
                    <a:pt x="2381" y="524"/>
                  </a:lnTo>
                  <a:cubicBezTo>
                    <a:pt x="2620" y="1096"/>
                    <a:pt x="3072" y="1548"/>
                    <a:pt x="3644" y="1786"/>
                  </a:cubicBezTo>
                  <a:cubicBezTo>
                    <a:pt x="3596" y="1715"/>
                    <a:pt x="3572" y="1644"/>
                    <a:pt x="3548" y="1572"/>
                  </a:cubicBezTo>
                  <a:cubicBezTo>
                    <a:pt x="3382" y="1143"/>
                    <a:pt x="3286" y="596"/>
                    <a:pt x="3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65"/>
            <p:cNvSpPr/>
            <p:nvPr/>
          </p:nvSpPr>
          <p:spPr>
            <a:xfrm>
              <a:off x="7163259" y="2039696"/>
              <a:ext cx="154884" cy="237609"/>
            </a:xfrm>
            <a:custGeom>
              <a:rect b="b" l="l" r="r" t="t"/>
              <a:pathLst>
                <a:path extrusionOk="0" h="6431" w="4192">
                  <a:moveTo>
                    <a:pt x="953" y="0"/>
                  </a:moveTo>
                  <a:cubicBezTo>
                    <a:pt x="929" y="596"/>
                    <a:pt x="834" y="1143"/>
                    <a:pt x="667" y="1572"/>
                  </a:cubicBezTo>
                  <a:cubicBezTo>
                    <a:pt x="619" y="1644"/>
                    <a:pt x="596" y="1715"/>
                    <a:pt x="572" y="1786"/>
                  </a:cubicBezTo>
                  <a:cubicBezTo>
                    <a:pt x="1143" y="1548"/>
                    <a:pt x="1596" y="1096"/>
                    <a:pt x="1810" y="524"/>
                  </a:cubicBezTo>
                  <a:lnTo>
                    <a:pt x="3168" y="524"/>
                  </a:lnTo>
                  <a:lnTo>
                    <a:pt x="3168" y="2429"/>
                  </a:lnTo>
                  <a:lnTo>
                    <a:pt x="262" y="2429"/>
                  </a:lnTo>
                  <a:cubicBezTo>
                    <a:pt x="119" y="2429"/>
                    <a:pt x="0" y="2548"/>
                    <a:pt x="0" y="2691"/>
                  </a:cubicBezTo>
                  <a:lnTo>
                    <a:pt x="0" y="5120"/>
                  </a:lnTo>
                  <a:cubicBezTo>
                    <a:pt x="0" y="5263"/>
                    <a:pt x="119" y="5382"/>
                    <a:pt x="262" y="5382"/>
                  </a:cubicBezTo>
                  <a:lnTo>
                    <a:pt x="1834" y="5382"/>
                  </a:lnTo>
                  <a:lnTo>
                    <a:pt x="1834" y="5906"/>
                  </a:lnTo>
                  <a:lnTo>
                    <a:pt x="1167" y="5906"/>
                  </a:lnTo>
                  <a:cubicBezTo>
                    <a:pt x="1024" y="5906"/>
                    <a:pt x="905" y="6025"/>
                    <a:pt x="905" y="6168"/>
                  </a:cubicBezTo>
                  <a:cubicBezTo>
                    <a:pt x="905" y="6311"/>
                    <a:pt x="1024" y="6430"/>
                    <a:pt x="1167" y="6430"/>
                  </a:cubicBezTo>
                  <a:lnTo>
                    <a:pt x="3025" y="6430"/>
                  </a:lnTo>
                  <a:cubicBezTo>
                    <a:pt x="3168" y="6430"/>
                    <a:pt x="3287" y="6311"/>
                    <a:pt x="3287" y="6168"/>
                  </a:cubicBezTo>
                  <a:cubicBezTo>
                    <a:pt x="3287" y="6025"/>
                    <a:pt x="3168" y="5906"/>
                    <a:pt x="3025" y="5906"/>
                  </a:cubicBezTo>
                  <a:lnTo>
                    <a:pt x="2358" y="5906"/>
                  </a:lnTo>
                  <a:lnTo>
                    <a:pt x="2358" y="5382"/>
                  </a:lnTo>
                  <a:lnTo>
                    <a:pt x="3930" y="5382"/>
                  </a:lnTo>
                  <a:cubicBezTo>
                    <a:pt x="4073" y="5382"/>
                    <a:pt x="4192" y="5263"/>
                    <a:pt x="4192" y="5120"/>
                  </a:cubicBezTo>
                  <a:lnTo>
                    <a:pt x="4192" y="2691"/>
                  </a:lnTo>
                  <a:cubicBezTo>
                    <a:pt x="4192" y="2548"/>
                    <a:pt x="4073" y="2429"/>
                    <a:pt x="3930" y="2429"/>
                  </a:cubicBezTo>
                  <a:lnTo>
                    <a:pt x="3692" y="2429"/>
                  </a:lnTo>
                  <a:lnTo>
                    <a:pt x="3692" y="262"/>
                  </a:lnTo>
                  <a:cubicBezTo>
                    <a:pt x="3692" y="119"/>
                    <a:pt x="3572" y="0"/>
                    <a:pt x="34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65"/>
            <p:cNvSpPr/>
            <p:nvPr/>
          </p:nvSpPr>
          <p:spPr>
            <a:xfrm>
              <a:off x="7184356" y="1954347"/>
              <a:ext cx="50212" cy="66025"/>
            </a:xfrm>
            <a:custGeom>
              <a:rect b="b" l="l" r="r" t="t"/>
              <a:pathLst>
                <a:path extrusionOk="0" h="1787" w="1359">
                  <a:moveTo>
                    <a:pt x="1" y="0"/>
                  </a:moveTo>
                  <a:lnTo>
                    <a:pt x="1" y="0"/>
                  </a:lnTo>
                  <a:cubicBezTo>
                    <a:pt x="25" y="48"/>
                    <a:pt x="48" y="119"/>
                    <a:pt x="96" y="191"/>
                  </a:cubicBezTo>
                  <a:cubicBezTo>
                    <a:pt x="263" y="643"/>
                    <a:pt x="358" y="1191"/>
                    <a:pt x="382" y="1786"/>
                  </a:cubicBezTo>
                  <a:lnTo>
                    <a:pt x="1358" y="1786"/>
                  </a:lnTo>
                  <a:cubicBezTo>
                    <a:pt x="1263" y="977"/>
                    <a:pt x="739" y="286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65"/>
            <p:cNvSpPr/>
            <p:nvPr/>
          </p:nvSpPr>
          <p:spPr>
            <a:xfrm>
              <a:off x="7072627" y="1954347"/>
              <a:ext cx="51061" cy="66025"/>
            </a:xfrm>
            <a:custGeom>
              <a:rect b="b" l="l" r="r" t="t"/>
              <a:pathLst>
                <a:path extrusionOk="0" h="1787" w="1382">
                  <a:moveTo>
                    <a:pt x="1382" y="0"/>
                  </a:moveTo>
                  <a:cubicBezTo>
                    <a:pt x="643" y="286"/>
                    <a:pt x="96" y="977"/>
                    <a:pt x="0" y="1786"/>
                  </a:cubicBezTo>
                  <a:lnTo>
                    <a:pt x="1001" y="1786"/>
                  </a:lnTo>
                  <a:cubicBezTo>
                    <a:pt x="1024" y="1191"/>
                    <a:pt x="1120" y="643"/>
                    <a:pt x="1286" y="191"/>
                  </a:cubicBezTo>
                  <a:cubicBezTo>
                    <a:pt x="1310" y="119"/>
                    <a:pt x="1334" y="48"/>
                    <a:pt x="1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65"/>
            <p:cNvSpPr/>
            <p:nvPr/>
          </p:nvSpPr>
          <p:spPr>
            <a:xfrm>
              <a:off x="7128048" y="2039696"/>
              <a:ext cx="51061" cy="71309"/>
            </a:xfrm>
            <a:custGeom>
              <a:rect b="b" l="l" r="r" t="t"/>
              <a:pathLst>
                <a:path extrusionOk="0" h="1930" w="1382">
                  <a:moveTo>
                    <a:pt x="1" y="0"/>
                  </a:moveTo>
                  <a:cubicBezTo>
                    <a:pt x="72" y="1262"/>
                    <a:pt x="477" y="1929"/>
                    <a:pt x="691" y="1929"/>
                  </a:cubicBezTo>
                  <a:cubicBezTo>
                    <a:pt x="906" y="1929"/>
                    <a:pt x="1334" y="1262"/>
                    <a:pt x="1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65"/>
            <p:cNvSpPr/>
            <p:nvPr/>
          </p:nvSpPr>
          <p:spPr>
            <a:xfrm>
              <a:off x="7128048" y="1948177"/>
              <a:ext cx="51061" cy="72195"/>
            </a:xfrm>
            <a:custGeom>
              <a:rect b="b" l="l" r="r" t="t"/>
              <a:pathLst>
                <a:path extrusionOk="0" h="1954" w="1382">
                  <a:moveTo>
                    <a:pt x="691" y="1"/>
                  </a:moveTo>
                  <a:cubicBezTo>
                    <a:pt x="477" y="1"/>
                    <a:pt x="72" y="691"/>
                    <a:pt x="1" y="1953"/>
                  </a:cubicBezTo>
                  <a:lnTo>
                    <a:pt x="1382" y="1953"/>
                  </a:lnTo>
                  <a:cubicBezTo>
                    <a:pt x="1334" y="691"/>
                    <a:pt x="906" y="1"/>
                    <a:pt x="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7" name="Google Shape;997;p65"/>
          <p:cNvGrpSpPr/>
          <p:nvPr/>
        </p:nvGrpSpPr>
        <p:grpSpPr>
          <a:xfrm>
            <a:off x="5778048" y="1492578"/>
            <a:ext cx="457203" cy="457205"/>
            <a:chOff x="1088536" y="3157944"/>
            <a:chExt cx="279840" cy="278954"/>
          </a:xfrm>
        </p:grpSpPr>
        <p:sp>
          <p:nvSpPr>
            <p:cNvPr id="998" name="Google Shape;998;p65"/>
            <p:cNvSpPr/>
            <p:nvPr/>
          </p:nvSpPr>
          <p:spPr>
            <a:xfrm>
              <a:off x="1287387" y="3355059"/>
              <a:ext cx="22021" cy="21134"/>
            </a:xfrm>
            <a:custGeom>
              <a:rect b="b" l="l" r="r" t="t"/>
              <a:pathLst>
                <a:path extrusionOk="0" h="572" w="596">
                  <a:moveTo>
                    <a:pt x="310" y="0"/>
                  </a:moveTo>
                  <a:cubicBezTo>
                    <a:pt x="143" y="0"/>
                    <a:pt x="0" y="119"/>
                    <a:pt x="0" y="286"/>
                  </a:cubicBezTo>
                  <a:cubicBezTo>
                    <a:pt x="0" y="453"/>
                    <a:pt x="143" y="572"/>
                    <a:pt x="310" y="572"/>
                  </a:cubicBezTo>
                  <a:cubicBezTo>
                    <a:pt x="453" y="572"/>
                    <a:pt x="596" y="453"/>
                    <a:pt x="596" y="286"/>
                  </a:cubicBezTo>
                  <a:cubicBezTo>
                    <a:pt x="596" y="119"/>
                    <a:pt x="453" y="0"/>
                    <a:pt x="3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65"/>
            <p:cNvSpPr/>
            <p:nvPr/>
          </p:nvSpPr>
          <p:spPr>
            <a:xfrm>
              <a:off x="1228419" y="3294354"/>
              <a:ext cx="139957" cy="142543"/>
            </a:xfrm>
            <a:custGeom>
              <a:rect b="b" l="l" r="r" t="t"/>
              <a:pathLst>
                <a:path extrusionOk="0" h="3858" w="3788">
                  <a:moveTo>
                    <a:pt x="1906" y="1191"/>
                  </a:moveTo>
                  <a:cubicBezTo>
                    <a:pt x="2311" y="1191"/>
                    <a:pt x="2644" y="1524"/>
                    <a:pt x="2644" y="1929"/>
                  </a:cubicBezTo>
                  <a:cubicBezTo>
                    <a:pt x="2644" y="2334"/>
                    <a:pt x="2311" y="2667"/>
                    <a:pt x="1906" y="2667"/>
                  </a:cubicBezTo>
                  <a:cubicBezTo>
                    <a:pt x="1501" y="2667"/>
                    <a:pt x="1167" y="2334"/>
                    <a:pt x="1167" y="1929"/>
                  </a:cubicBezTo>
                  <a:cubicBezTo>
                    <a:pt x="1167" y="1524"/>
                    <a:pt x="1501" y="1191"/>
                    <a:pt x="1906" y="1191"/>
                  </a:cubicBezTo>
                  <a:close/>
                  <a:moveTo>
                    <a:pt x="1549" y="0"/>
                  </a:moveTo>
                  <a:cubicBezTo>
                    <a:pt x="1429" y="0"/>
                    <a:pt x="1334" y="95"/>
                    <a:pt x="1310" y="191"/>
                  </a:cubicBezTo>
                  <a:lnTo>
                    <a:pt x="1287" y="405"/>
                  </a:lnTo>
                  <a:cubicBezTo>
                    <a:pt x="1144" y="453"/>
                    <a:pt x="1001" y="548"/>
                    <a:pt x="882" y="643"/>
                  </a:cubicBezTo>
                  <a:lnTo>
                    <a:pt x="691" y="572"/>
                  </a:lnTo>
                  <a:cubicBezTo>
                    <a:pt x="659" y="559"/>
                    <a:pt x="629" y="553"/>
                    <a:pt x="601" y="553"/>
                  </a:cubicBezTo>
                  <a:cubicBezTo>
                    <a:pt x="523" y="553"/>
                    <a:pt x="458" y="597"/>
                    <a:pt x="405" y="667"/>
                  </a:cubicBezTo>
                  <a:lnTo>
                    <a:pt x="48" y="1286"/>
                  </a:lnTo>
                  <a:cubicBezTo>
                    <a:pt x="1" y="1381"/>
                    <a:pt x="24" y="1500"/>
                    <a:pt x="96" y="1548"/>
                  </a:cubicBezTo>
                  <a:lnTo>
                    <a:pt x="263" y="1691"/>
                  </a:lnTo>
                  <a:cubicBezTo>
                    <a:pt x="263" y="1786"/>
                    <a:pt x="263" y="1858"/>
                    <a:pt x="263" y="1929"/>
                  </a:cubicBezTo>
                  <a:cubicBezTo>
                    <a:pt x="263" y="2000"/>
                    <a:pt x="263" y="2072"/>
                    <a:pt x="263" y="2167"/>
                  </a:cubicBezTo>
                  <a:lnTo>
                    <a:pt x="96" y="2286"/>
                  </a:lnTo>
                  <a:cubicBezTo>
                    <a:pt x="24" y="2358"/>
                    <a:pt x="1" y="2477"/>
                    <a:pt x="48" y="2572"/>
                  </a:cubicBezTo>
                  <a:lnTo>
                    <a:pt x="405" y="3191"/>
                  </a:lnTo>
                  <a:cubicBezTo>
                    <a:pt x="458" y="3261"/>
                    <a:pt x="523" y="3305"/>
                    <a:pt x="601" y="3305"/>
                  </a:cubicBezTo>
                  <a:cubicBezTo>
                    <a:pt x="629" y="3305"/>
                    <a:pt x="659" y="3299"/>
                    <a:pt x="691" y="3286"/>
                  </a:cubicBezTo>
                  <a:lnTo>
                    <a:pt x="882" y="3215"/>
                  </a:lnTo>
                  <a:cubicBezTo>
                    <a:pt x="1001" y="3310"/>
                    <a:pt x="1144" y="3382"/>
                    <a:pt x="1287" y="3453"/>
                  </a:cubicBezTo>
                  <a:lnTo>
                    <a:pt x="1310" y="3667"/>
                  </a:lnTo>
                  <a:cubicBezTo>
                    <a:pt x="1334" y="3763"/>
                    <a:pt x="1429" y="3858"/>
                    <a:pt x="1549" y="3858"/>
                  </a:cubicBezTo>
                  <a:lnTo>
                    <a:pt x="2263" y="3858"/>
                  </a:lnTo>
                  <a:cubicBezTo>
                    <a:pt x="2358" y="3858"/>
                    <a:pt x="2453" y="3763"/>
                    <a:pt x="2477" y="3667"/>
                  </a:cubicBezTo>
                  <a:lnTo>
                    <a:pt x="2501" y="3453"/>
                  </a:lnTo>
                  <a:cubicBezTo>
                    <a:pt x="2644" y="3382"/>
                    <a:pt x="2787" y="3310"/>
                    <a:pt x="2906" y="3215"/>
                  </a:cubicBezTo>
                  <a:lnTo>
                    <a:pt x="3120" y="3286"/>
                  </a:lnTo>
                  <a:cubicBezTo>
                    <a:pt x="3146" y="3299"/>
                    <a:pt x="3173" y="3305"/>
                    <a:pt x="3200" y="3305"/>
                  </a:cubicBezTo>
                  <a:cubicBezTo>
                    <a:pt x="3274" y="3305"/>
                    <a:pt x="3347" y="3261"/>
                    <a:pt x="3382" y="3191"/>
                  </a:cubicBezTo>
                  <a:lnTo>
                    <a:pt x="3739" y="2572"/>
                  </a:lnTo>
                  <a:cubicBezTo>
                    <a:pt x="3787" y="2477"/>
                    <a:pt x="3763" y="2358"/>
                    <a:pt x="3692" y="2286"/>
                  </a:cubicBezTo>
                  <a:lnTo>
                    <a:pt x="3525" y="2167"/>
                  </a:lnTo>
                  <a:cubicBezTo>
                    <a:pt x="3525" y="2072"/>
                    <a:pt x="3549" y="2000"/>
                    <a:pt x="3549" y="1929"/>
                  </a:cubicBezTo>
                  <a:cubicBezTo>
                    <a:pt x="3549" y="1858"/>
                    <a:pt x="3525" y="1786"/>
                    <a:pt x="3525" y="1691"/>
                  </a:cubicBezTo>
                  <a:lnTo>
                    <a:pt x="3692" y="1548"/>
                  </a:lnTo>
                  <a:cubicBezTo>
                    <a:pt x="3763" y="1500"/>
                    <a:pt x="3787" y="1381"/>
                    <a:pt x="3739" y="1286"/>
                  </a:cubicBezTo>
                  <a:lnTo>
                    <a:pt x="3382" y="667"/>
                  </a:lnTo>
                  <a:cubicBezTo>
                    <a:pt x="3347" y="597"/>
                    <a:pt x="3274" y="553"/>
                    <a:pt x="3200" y="553"/>
                  </a:cubicBezTo>
                  <a:cubicBezTo>
                    <a:pt x="3173" y="553"/>
                    <a:pt x="3146" y="559"/>
                    <a:pt x="3120" y="572"/>
                  </a:cubicBezTo>
                  <a:lnTo>
                    <a:pt x="2906" y="643"/>
                  </a:lnTo>
                  <a:cubicBezTo>
                    <a:pt x="2787" y="548"/>
                    <a:pt x="2644" y="453"/>
                    <a:pt x="2501" y="405"/>
                  </a:cubicBezTo>
                  <a:lnTo>
                    <a:pt x="2477" y="191"/>
                  </a:lnTo>
                  <a:cubicBezTo>
                    <a:pt x="2453" y="95"/>
                    <a:pt x="2358" y="0"/>
                    <a:pt x="2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65"/>
            <p:cNvSpPr/>
            <p:nvPr/>
          </p:nvSpPr>
          <p:spPr>
            <a:xfrm>
              <a:off x="1149241" y="3219536"/>
              <a:ext cx="46665" cy="47551"/>
            </a:xfrm>
            <a:custGeom>
              <a:rect b="b" l="l" r="r" t="t"/>
              <a:pathLst>
                <a:path extrusionOk="0" h="1287" w="1263">
                  <a:moveTo>
                    <a:pt x="619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19" y="1287"/>
                  </a:cubicBezTo>
                  <a:cubicBezTo>
                    <a:pt x="977" y="1287"/>
                    <a:pt x="1262" y="1001"/>
                    <a:pt x="1262" y="644"/>
                  </a:cubicBezTo>
                  <a:cubicBezTo>
                    <a:pt x="1262" y="287"/>
                    <a:pt x="977" y="1"/>
                    <a:pt x="6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65"/>
            <p:cNvSpPr/>
            <p:nvPr/>
          </p:nvSpPr>
          <p:spPr>
            <a:xfrm>
              <a:off x="1088536" y="3157944"/>
              <a:ext cx="168074" cy="170734"/>
            </a:xfrm>
            <a:custGeom>
              <a:rect b="b" l="l" r="r" t="t"/>
              <a:pathLst>
                <a:path extrusionOk="0" h="4621" w="4549">
                  <a:moveTo>
                    <a:pt x="2262" y="1239"/>
                  </a:moveTo>
                  <a:cubicBezTo>
                    <a:pt x="2858" y="1239"/>
                    <a:pt x="3358" y="1715"/>
                    <a:pt x="3358" y="2311"/>
                  </a:cubicBezTo>
                  <a:cubicBezTo>
                    <a:pt x="3358" y="2906"/>
                    <a:pt x="2882" y="3406"/>
                    <a:pt x="2262" y="3406"/>
                  </a:cubicBezTo>
                  <a:cubicBezTo>
                    <a:pt x="1667" y="3406"/>
                    <a:pt x="1191" y="2906"/>
                    <a:pt x="1191" y="2311"/>
                  </a:cubicBezTo>
                  <a:cubicBezTo>
                    <a:pt x="1191" y="1715"/>
                    <a:pt x="1667" y="1239"/>
                    <a:pt x="2262" y="1239"/>
                  </a:cubicBezTo>
                  <a:close/>
                  <a:moveTo>
                    <a:pt x="1834" y="1"/>
                  </a:moveTo>
                  <a:cubicBezTo>
                    <a:pt x="1715" y="1"/>
                    <a:pt x="1643" y="72"/>
                    <a:pt x="1619" y="191"/>
                  </a:cubicBezTo>
                  <a:lnTo>
                    <a:pt x="1572" y="477"/>
                  </a:lnTo>
                  <a:cubicBezTo>
                    <a:pt x="1381" y="549"/>
                    <a:pt x="1191" y="668"/>
                    <a:pt x="1048" y="787"/>
                  </a:cubicBezTo>
                  <a:lnTo>
                    <a:pt x="762" y="691"/>
                  </a:lnTo>
                  <a:cubicBezTo>
                    <a:pt x="737" y="679"/>
                    <a:pt x="709" y="673"/>
                    <a:pt x="682" y="673"/>
                  </a:cubicBezTo>
                  <a:cubicBezTo>
                    <a:pt x="608" y="673"/>
                    <a:pt x="535" y="717"/>
                    <a:pt x="500" y="787"/>
                  </a:cubicBezTo>
                  <a:lnTo>
                    <a:pt x="48" y="1549"/>
                  </a:lnTo>
                  <a:cubicBezTo>
                    <a:pt x="0" y="1644"/>
                    <a:pt x="24" y="1763"/>
                    <a:pt x="95" y="1835"/>
                  </a:cubicBezTo>
                  <a:lnTo>
                    <a:pt x="333" y="2025"/>
                  </a:lnTo>
                  <a:cubicBezTo>
                    <a:pt x="310" y="2120"/>
                    <a:pt x="310" y="2216"/>
                    <a:pt x="310" y="2311"/>
                  </a:cubicBezTo>
                  <a:cubicBezTo>
                    <a:pt x="310" y="2430"/>
                    <a:pt x="310" y="2525"/>
                    <a:pt x="333" y="2620"/>
                  </a:cubicBezTo>
                  <a:lnTo>
                    <a:pt x="95" y="2811"/>
                  </a:lnTo>
                  <a:cubicBezTo>
                    <a:pt x="24" y="2882"/>
                    <a:pt x="0" y="3001"/>
                    <a:pt x="48" y="3097"/>
                  </a:cubicBezTo>
                  <a:lnTo>
                    <a:pt x="500" y="3859"/>
                  </a:lnTo>
                  <a:cubicBezTo>
                    <a:pt x="535" y="3928"/>
                    <a:pt x="608" y="3973"/>
                    <a:pt x="682" y="3973"/>
                  </a:cubicBezTo>
                  <a:cubicBezTo>
                    <a:pt x="709" y="3973"/>
                    <a:pt x="737" y="3967"/>
                    <a:pt x="762" y="3954"/>
                  </a:cubicBezTo>
                  <a:lnTo>
                    <a:pt x="1048" y="3859"/>
                  </a:lnTo>
                  <a:cubicBezTo>
                    <a:pt x="1191" y="3978"/>
                    <a:pt x="1381" y="4073"/>
                    <a:pt x="1572" y="4145"/>
                  </a:cubicBezTo>
                  <a:lnTo>
                    <a:pt x="1619" y="4454"/>
                  </a:lnTo>
                  <a:cubicBezTo>
                    <a:pt x="1643" y="4549"/>
                    <a:pt x="1715" y="4621"/>
                    <a:pt x="1834" y="4621"/>
                  </a:cubicBezTo>
                  <a:lnTo>
                    <a:pt x="2715" y="4621"/>
                  </a:lnTo>
                  <a:cubicBezTo>
                    <a:pt x="2834" y="4621"/>
                    <a:pt x="2905" y="4549"/>
                    <a:pt x="2929" y="4454"/>
                  </a:cubicBezTo>
                  <a:lnTo>
                    <a:pt x="2977" y="4145"/>
                  </a:lnTo>
                  <a:cubicBezTo>
                    <a:pt x="3167" y="4073"/>
                    <a:pt x="3358" y="3978"/>
                    <a:pt x="3501" y="3859"/>
                  </a:cubicBezTo>
                  <a:lnTo>
                    <a:pt x="3787" y="3954"/>
                  </a:lnTo>
                  <a:cubicBezTo>
                    <a:pt x="3812" y="3967"/>
                    <a:pt x="3839" y="3973"/>
                    <a:pt x="3866" y="3973"/>
                  </a:cubicBezTo>
                  <a:cubicBezTo>
                    <a:pt x="3941" y="3973"/>
                    <a:pt x="4014" y="3928"/>
                    <a:pt x="4049" y="3859"/>
                  </a:cubicBezTo>
                  <a:lnTo>
                    <a:pt x="4501" y="3097"/>
                  </a:lnTo>
                  <a:cubicBezTo>
                    <a:pt x="4549" y="3001"/>
                    <a:pt x="4525" y="2882"/>
                    <a:pt x="4453" y="2811"/>
                  </a:cubicBezTo>
                  <a:lnTo>
                    <a:pt x="4215" y="2620"/>
                  </a:lnTo>
                  <a:cubicBezTo>
                    <a:pt x="4239" y="2525"/>
                    <a:pt x="4239" y="2430"/>
                    <a:pt x="4239" y="2311"/>
                  </a:cubicBezTo>
                  <a:cubicBezTo>
                    <a:pt x="4239" y="2216"/>
                    <a:pt x="4239" y="2120"/>
                    <a:pt x="4215" y="2025"/>
                  </a:cubicBezTo>
                  <a:lnTo>
                    <a:pt x="4453" y="1835"/>
                  </a:lnTo>
                  <a:cubicBezTo>
                    <a:pt x="4525" y="1763"/>
                    <a:pt x="4549" y="1644"/>
                    <a:pt x="4501" y="1549"/>
                  </a:cubicBezTo>
                  <a:lnTo>
                    <a:pt x="4049" y="787"/>
                  </a:lnTo>
                  <a:cubicBezTo>
                    <a:pt x="4014" y="717"/>
                    <a:pt x="3941" y="673"/>
                    <a:pt x="3866" y="673"/>
                  </a:cubicBezTo>
                  <a:cubicBezTo>
                    <a:pt x="3839" y="673"/>
                    <a:pt x="3812" y="679"/>
                    <a:pt x="3787" y="691"/>
                  </a:cubicBezTo>
                  <a:lnTo>
                    <a:pt x="3501" y="787"/>
                  </a:lnTo>
                  <a:cubicBezTo>
                    <a:pt x="3358" y="668"/>
                    <a:pt x="3167" y="549"/>
                    <a:pt x="2977" y="477"/>
                  </a:cubicBezTo>
                  <a:lnTo>
                    <a:pt x="2929" y="191"/>
                  </a:lnTo>
                  <a:cubicBezTo>
                    <a:pt x="2905" y="72"/>
                    <a:pt x="2834" y="1"/>
                    <a:pt x="2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65"/>
            <p:cNvSpPr/>
            <p:nvPr/>
          </p:nvSpPr>
          <p:spPr>
            <a:xfrm>
              <a:off x="1268027" y="3157944"/>
              <a:ext cx="60742" cy="114426"/>
            </a:xfrm>
            <a:custGeom>
              <a:rect b="b" l="l" r="r" t="t"/>
              <a:pathLst>
                <a:path extrusionOk="0" h="3097" w="1644">
                  <a:moveTo>
                    <a:pt x="834" y="1"/>
                  </a:moveTo>
                  <a:cubicBezTo>
                    <a:pt x="762" y="1"/>
                    <a:pt x="715" y="25"/>
                    <a:pt x="667" y="72"/>
                  </a:cubicBezTo>
                  <a:lnTo>
                    <a:pt x="95" y="596"/>
                  </a:lnTo>
                  <a:cubicBezTo>
                    <a:pt x="0" y="668"/>
                    <a:pt x="0" y="810"/>
                    <a:pt x="95" y="906"/>
                  </a:cubicBezTo>
                  <a:cubicBezTo>
                    <a:pt x="134" y="957"/>
                    <a:pt x="193" y="980"/>
                    <a:pt x="254" y="980"/>
                  </a:cubicBezTo>
                  <a:cubicBezTo>
                    <a:pt x="306" y="980"/>
                    <a:pt x="361" y="963"/>
                    <a:pt x="405" y="930"/>
                  </a:cubicBezTo>
                  <a:lnTo>
                    <a:pt x="596" y="739"/>
                  </a:lnTo>
                  <a:lnTo>
                    <a:pt x="596" y="2882"/>
                  </a:lnTo>
                  <a:cubicBezTo>
                    <a:pt x="596" y="3001"/>
                    <a:pt x="715" y="3097"/>
                    <a:pt x="834" y="3097"/>
                  </a:cubicBezTo>
                  <a:cubicBezTo>
                    <a:pt x="953" y="3097"/>
                    <a:pt x="1048" y="3001"/>
                    <a:pt x="1048" y="2882"/>
                  </a:cubicBezTo>
                  <a:lnTo>
                    <a:pt x="1048" y="739"/>
                  </a:lnTo>
                  <a:lnTo>
                    <a:pt x="1262" y="930"/>
                  </a:lnTo>
                  <a:cubicBezTo>
                    <a:pt x="1286" y="953"/>
                    <a:pt x="1358" y="977"/>
                    <a:pt x="1405" y="977"/>
                  </a:cubicBezTo>
                  <a:cubicBezTo>
                    <a:pt x="1453" y="977"/>
                    <a:pt x="1524" y="953"/>
                    <a:pt x="1572" y="906"/>
                  </a:cubicBezTo>
                  <a:cubicBezTo>
                    <a:pt x="1643" y="810"/>
                    <a:pt x="1643" y="668"/>
                    <a:pt x="1548" y="596"/>
                  </a:cubicBezTo>
                  <a:lnTo>
                    <a:pt x="977" y="72"/>
                  </a:lnTo>
                  <a:cubicBezTo>
                    <a:pt x="929" y="25"/>
                    <a:pt x="881" y="1"/>
                    <a:pt x="8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65"/>
            <p:cNvSpPr/>
            <p:nvPr/>
          </p:nvSpPr>
          <p:spPr>
            <a:xfrm>
              <a:off x="1142184" y="3345379"/>
              <a:ext cx="60742" cy="91519"/>
            </a:xfrm>
            <a:custGeom>
              <a:rect b="b" l="l" r="r" t="t"/>
              <a:pathLst>
                <a:path extrusionOk="0" h="2477" w="1644">
                  <a:moveTo>
                    <a:pt x="810" y="0"/>
                  </a:moveTo>
                  <a:cubicBezTo>
                    <a:pt x="763" y="0"/>
                    <a:pt x="715" y="24"/>
                    <a:pt x="668" y="48"/>
                  </a:cubicBezTo>
                  <a:lnTo>
                    <a:pt x="96" y="596"/>
                  </a:lnTo>
                  <a:cubicBezTo>
                    <a:pt x="1" y="667"/>
                    <a:pt x="1" y="810"/>
                    <a:pt x="72" y="905"/>
                  </a:cubicBezTo>
                  <a:cubicBezTo>
                    <a:pt x="120" y="953"/>
                    <a:pt x="179" y="977"/>
                    <a:pt x="236" y="977"/>
                  </a:cubicBezTo>
                  <a:cubicBezTo>
                    <a:pt x="292" y="977"/>
                    <a:pt x="346" y="953"/>
                    <a:pt x="382" y="905"/>
                  </a:cubicBezTo>
                  <a:lnTo>
                    <a:pt x="596" y="715"/>
                  </a:lnTo>
                  <a:lnTo>
                    <a:pt x="596" y="2239"/>
                  </a:lnTo>
                  <a:cubicBezTo>
                    <a:pt x="596" y="2382"/>
                    <a:pt x="691" y="2477"/>
                    <a:pt x="810" y="2477"/>
                  </a:cubicBezTo>
                  <a:cubicBezTo>
                    <a:pt x="953" y="2477"/>
                    <a:pt x="1049" y="2382"/>
                    <a:pt x="1049" y="2239"/>
                  </a:cubicBezTo>
                  <a:lnTo>
                    <a:pt x="1049" y="715"/>
                  </a:lnTo>
                  <a:lnTo>
                    <a:pt x="1239" y="905"/>
                  </a:lnTo>
                  <a:cubicBezTo>
                    <a:pt x="1287" y="953"/>
                    <a:pt x="1358" y="977"/>
                    <a:pt x="1406" y="977"/>
                  </a:cubicBezTo>
                  <a:cubicBezTo>
                    <a:pt x="1453" y="977"/>
                    <a:pt x="1525" y="953"/>
                    <a:pt x="1573" y="905"/>
                  </a:cubicBezTo>
                  <a:cubicBezTo>
                    <a:pt x="1644" y="810"/>
                    <a:pt x="1644" y="667"/>
                    <a:pt x="1549" y="596"/>
                  </a:cubicBezTo>
                  <a:lnTo>
                    <a:pt x="977" y="48"/>
                  </a:lnTo>
                  <a:cubicBezTo>
                    <a:pt x="930" y="24"/>
                    <a:pt x="882" y="0"/>
                    <a:pt x="8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" name="Google Shape;1004;p65"/>
          <p:cNvGrpSpPr/>
          <p:nvPr/>
        </p:nvGrpSpPr>
        <p:grpSpPr>
          <a:xfrm>
            <a:off x="1804925" y="3083569"/>
            <a:ext cx="457206" cy="457186"/>
            <a:chOff x="3345437" y="3723643"/>
            <a:chExt cx="308881" cy="309768"/>
          </a:xfrm>
        </p:grpSpPr>
        <p:sp>
          <p:nvSpPr>
            <p:cNvPr id="1005" name="Google Shape;1005;p65"/>
            <p:cNvSpPr/>
            <p:nvPr/>
          </p:nvSpPr>
          <p:spPr>
            <a:xfrm>
              <a:off x="3549572" y="3887320"/>
              <a:ext cx="18511" cy="36098"/>
            </a:xfrm>
            <a:custGeom>
              <a:rect b="b" l="l" r="r" t="t"/>
              <a:pathLst>
                <a:path extrusionOk="0" h="977" w="501">
                  <a:moveTo>
                    <a:pt x="119" y="0"/>
                  </a:moveTo>
                  <a:cubicBezTo>
                    <a:pt x="48" y="0"/>
                    <a:pt x="0" y="48"/>
                    <a:pt x="0" y="119"/>
                  </a:cubicBezTo>
                  <a:lnTo>
                    <a:pt x="0" y="858"/>
                  </a:lnTo>
                  <a:cubicBezTo>
                    <a:pt x="0" y="905"/>
                    <a:pt x="48" y="977"/>
                    <a:pt x="119" y="977"/>
                  </a:cubicBezTo>
                  <a:lnTo>
                    <a:pt x="357" y="977"/>
                  </a:lnTo>
                  <a:cubicBezTo>
                    <a:pt x="429" y="977"/>
                    <a:pt x="500" y="905"/>
                    <a:pt x="500" y="858"/>
                  </a:cubicBezTo>
                  <a:lnTo>
                    <a:pt x="500" y="119"/>
                  </a:lnTo>
                  <a:cubicBezTo>
                    <a:pt x="500" y="48"/>
                    <a:pt x="429" y="0"/>
                    <a:pt x="3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65"/>
            <p:cNvSpPr/>
            <p:nvPr/>
          </p:nvSpPr>
          <p:spPr>
            <a:xfrm>
              <a:off x="3363911" y="3742117"/>
              <a:ext cx="290407" cy="229703"/>
            </a:xfrm>
            <a:custGeom>
              <a:rect b="b" l="l" r="r" t="t"/>
              <a:pathLst>
                <a:path extrusionOk="0" h="6217" w="7860">
                  <a:moveTo>
                    <a:pt x="6454" y="1144"/>
                  </a:moveTo>
                  <a:cubicBezTo>
                    <a:pt x="6383" y="1144"/>
                    <a:pt x="6335" y="1192"/>
                    <a:pt x="6335" y="1263"/>
                  </a:cubicBezTo>
                  <a:lnTo>
                    <a:pt x="6335" y="2001"/>
                  </a:lnTo>
                  <a:cubicBezTo>
                    <a:pt x="6335" y="2073"/>
                    <a:pt x="6383" y="2120"/>
                    <a:pt x="6454" y="2120"/>
                  </a:cubicBezTo>
                  <a:lnTo>
                    <a:pt x="6692" y="2120"/>
                  </a:lnTo>
                  <a:cubicBezTo>
                    <a:pt x="6764" y="2120"/>
                    <a:pt x="6811" y="2073"/>
                    <a:pt x="6811" y="2001"/>
                  </a:cubicBezTo>
                  <a:lnTo>
                    <a:pt x="6811" y="1263"/>
                  </a:lnTo>
                  <a:cubicBezTo>
                    <a:pt x="6811" y="1192"/>
                    <a:pt x="6764" y="1144"/>
                    <a:pt x="6692" y="1144"/>
                  </a:cubicBezTo>
                  <a:close/>
                  <a:moveTo>
                    <a:pt x="5097" y="644"/>
                  </a:moveTo>
                  <a:cubicBezTo>
                    <a:pt x="5240" y="644"/>
                    <a:pt x="5359" y="763"/>
                    <a:pt x="5359" y="906"/>
                  </a:cubicBezTo>
                  <a:lnTo>
                    <a:pt x="5359" y="2359"/>
                  </a:lnTo>
                  <a:cubicBezTo>
                    <a:pt x="5359" y="2501"/>
                    <a:pt x="5240" y="2621"/>
                    <a:pt x="5097" y="2621"/>
                  </a:cubicBezTo>
                  <a:cubicBezTo>
                    <a:pt x="4978" y="2621"/>
                    <a:pt x="4858" y="2501"/>
                    <a:pt x="4858" y="2359"/>
                  </a:cubicBezTo>
                  <a:lnTo>
                    <a:pt x="4858" y="906"/>
                  </a:lnTo>
                  <a:cubicBezTo>
                    <a:pt x="4858" y="763"/>
                    <a:pt x="4978" y="644"/>
                    <a:pt x="5097" y="644"/>
                  </a:cubicBezTo>
                  <a:close/>
                  <a:moveTo>
                    <a:pt x="6692" y="644"/>
                  </a:moveTo>
                  <a:cubicBezTo>
                    <a:pt x="7026" y="644"/>
                    <a:pt x="7311" y="930"/>
                    <a:pt x="7311" y="1263"/>
                  </a:cubicBezTo>
                  <a:lnTo>
                    <a:pt x="7311" y="2001"/>
                  </a:lnTo>
                  <a:cubicBezTo>
                    <a:pt x="7311" y="2335"/>
                    <a:pt x="7026" y="2621"/>
                    <a:pt x="6692" y="2621"/>
                  </a:cubicBezTo>
                  <a:lnTo>
                    <a:pt x="6454" y="2621"/>
                  </a:lnTo>
                  <a:cubicBezTo>
                    <a:pt x="6121" y="2621"/>
                    <a:pt x="5835" y="2335"/>
                    <a:pt x="5835" y="2001"/>
                  </a:cubicBezTo>
                  <a:lnTo>
                    <a:pt x="5835" y="1263"/>
                  </a:lnTo>
                  <a:cubicBezTo>
                    <a:pt x="5835" y="930"/>
                    <a:pt x="6121" y="644"/>
                    <a:pt x="6454" y="644"/>
                  </a:cubicBezTo>
                  <a:close/>
                  <a:moveTo>
                    <a:pt x="3191" y="3930"/>
                  </a:moveTo>
                  <a:cubicBezTo>
                    <a:pt x="3120" y="3930"/>
                    <a:pt x="3072" y="3978"/>
                    <a:pt x="3072" y="4049"/>
                  </a:cubicBezTo>
                  <a:lnTo>
                    <a:pt x="3072" y="4788"/>
                  </a:lnTo>
                  <a:cubicBezTo>
                    <a:pt x="3072" y="4835"/>
                    <a:pt x="3120" y="4907"/>
                    <a:pt x="3191" y="4907"/>
                  </a:cubicBezTo>
                  <a:lnTo>
                    <a:pt x="3430" y="4907"/>
                  </a:lnTo>
                  <a:cubicBezTo>
                    <a:pt x="3501" y="4907"/>
                    <a:pt x="3549" y="4835"/>
                    <a:pt x="3549" y="4788"/>
                  </a:cubicBezTo>
                  <a:lnTo>
                    <a:pt x="3549" y="4049"/>
                  </a:lnTo>
                  <a:cubicBezTo>
                    <a:pt x="3549" y="3978"/>
                    <a:pt x="3501" y="3930"/>
                    <a:pt x="3430" y="3930"/>
                  </a:cubicBezTo>
                  <a:close/>
                  <a:moveTo>
                    <a:pt x="3430" y="3430"/>
                  </a:moveTo>
                  <a:cubicBezTo>
                    <a:pt x="3763" y="3430"/>
                    <a:pt x="4049" y="3716"/>
                    <a:pt x="4049" y="4049"/>
                  </a:cubicBezTo>
                  <a:lnTo>
                    <a:pt x="4049" y="4788"/>
                  </a:lnTo>
                  <a:cubicBezTo>
                    <a:pt x="4049" y="5121"/>
                    <a:pt x="3763" y="5383"/>
                    <a:pt x="3430" y="5383"/>
                  </a:cubicBezTo>
                  <a:lnTo>
                    <a:pt x="3191" y="5383"/>
                  </a:lnTo>
                  <a:cubicBezTo>
                    <a:pt x="2858" y="5383"/>
                    <a:pt x="2572" y="5121"/>
                    <a:pt x="2572" y="4788"/>
                  </a:cubicBezTo>
                  <a:lnTo>
                    <a:pt x="2572" y="4049"/>
                  </a:lnTo>
                  <a:cubicBezTo>
                    <a:pt x="2572" y="3716"/>
                    <a:pt x="2858" y="3430"/>
                    <a:pt x="3191" y="3430"/>
                  </a:cubicBezTo>
                  <a:close/>
                  <a:moveTo>
                    <a:pt x="5382" y="3430"/>
                  </a:moveTo>
                  <a:cubicBezTo>
                    <a:pt x="5740" y="3430"/>
                    <a:pt x="6002" y="3716"/>
                    <a:pt x="6002" y="4049"/>
                  </a:cubicBezTo>
                  <a:lnTo>
                    <a:pt x="6002" y="4788"/>
                  </a:lnTo>
                  <a:cubicBezTo>
                    <a:pt x="6002" y="5121"/>
                    <a:pt x="5740" y="5383"/>
                    <a:pt x="5382" y="5383"/>
                  </a:cubicBezTo>
                  <a:lnTo>
                    <a:pt x="5144" y="5383"/>
                  </a:lnTo>
                  <a:cubicBezTo>
                    <a:pt x="4811" y="5383"/>
                    <a:pt x="4525" y="5121"/>
                    <a:pt x="4525" y="4788"/>
                  </a:cubicBezTo>
                  <a:lnTo>
                    <a:pt x="4525" y="4049"/>
                  </a:lnTo>
                  <a:cubicBezTo>
                    <a:pt x="4525" y="3716"/>
                    <a:pt x="4811" y="3430"/>
                    <a:pt x="5144" y="3430"/>
                  </a:cubicBezTo>
                  <a:close/>
                  <a:moveTo>
                    <a:pt x="6740" y="3430"/>
                  </a:moveTo>
                  <a:cubicBezTo>
                    <a:pt x="6883" y="3430"/>
                    <a:pt x="6978" y="3549"/>
                    <a:pt x="6978" y="3668"/>
                  </a:cubicBezTo>
                  <a:lnTo>
                    <a:pt x="6978" y="5145"/>
                  </a:lnTo>
                  <a:cubicBezTo>
                    <a:pt x="6978" y="5288"/>
                    <a:pt x="6883" y="5383"/>
                    <a:pt x="6740" y="5383"/>
                  </a:cubicBezTo>
                  <a:cubicBezTo>
                    <a:pt x="6597" y="5383"/>
                    <a:pt x="6502" y="5288"/>
                    <a:pt x="6502" y="5145"/>
                  </a:cubicBezTo>
                  <a:lnTo>
                    <a:pt x="6502" y="3668"/>
                  </a:lnTo>
                  <a:cubicBezTo>
                    <a:pt x="6502" y="3549"/>
                    <a:pt x="6597" y="3430"/>
                    <a:pt x="6740" y="3430"/>
                  </a:cubicBezTo>
                  <a:close/>
                  <a:moveTo>
                    <a:pt x="4263" y="1"/>
                  </a:moveTo>
                  <a:lnTo>
                    <a:pt x="4263" y="2001"/>
                  </a:lnTo>
                  <a:cubicBezTo>
                    <a:pt x="4263" y="2406"/>
                    <a:pt x="3930" y="2740"/>
                    <a:pt x="3525" y="2740"/>
                  </a:cubicBezTo>
                  <a:lnTo>
                    <a:pt x="3049" y="2740"/>
                  </a:lnTo>
                  <a:lnTo>
                    <a:pt x="2144" y="3597"/>
                  </a:lnTo>
                  <a:cubicBezTo>
                    <a:pt x="2001" y="3740"/>
                    <a:pt x="1834" y="3811"/>
                    <a:pt x="1644" y="3811"/>
                  </a:cubicBezTo>
                  <a:cubicBezTo>
                    <a:pt x="1453" y="3811"/>
                    <a:pt x="1263" y="3740"/>
                    <a:pt x="1120" y="3597"/>
                  </a:cubicBezTo>
                  <a:lnTo>
                    <a:pt x="215" y="2740"/>
                  </a:lnTo>
                  <a:lnTo>
                    <a:pt x="0" y="2740"/>
                  </a:lnTo>
                  <a:lnTo>
                    <a:pt x="0" y="5955"/>
                  </a:lnTo>
                  <a:cubicBezTo>
                    <a:pt x="0" y="6097"/>
                    <a:pt x="96" y="6217"/>
                    <a:pt x="238" y="6217"/>
                  </a:cubicBezTo>
                  <a:lnTo>
                    <a:pt x="7621" y="6217"/>
                  </a:lnTo>
                  <a:cubicBezTo>
                    <a:pt x="7764" y="6217"/>
                    <a:pt x="7859" y="6097"/>
                    <a:pt x="7859" y="5955"/>
                  </a:cubicBezTo>
                  <a:lnTo>
                    <a:pt x="7859" y="239"/>
                  </a:lnTo>
                  <a:cubicBezTo>
                    <a:pt x="7859" y="120"/>
                    <a:pt x="7764" y="1"/>
                    <a:pt x="7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65"/>
            <p:cNvSpPr/>
            <p:nvPr/>
          </p:nvSpPr>
          <p:spPr>
            <a:xfrm>
              <a:off x="3439579" y="3989369"/>
              <a:ext cx="139920" cy="44041"/>
            </a:xfrm>
            <a:custGeom>
              <a:rect b="b" l="l" r="r" t="t"/>
              <a:pathLst>
                <a:path extrusionOk="0" h="1192" w="3787">
                  <a:moveTo>
                    <a:pt x="1143" y="1"/>
                  </a:moveTo>
                  <a:lnTo>
                    <a:pt x="1143" y="691"/>
                  </a:lnTo>
                  <a:lnTo>
                    <a:pt x="239" y="691"/>
                  </a:lnTo>
                  <a:cubicBezTo>
                    <a:pt x="96" y="691"/>
                    <a:pt x="0" y="810"/>
                    <a:pt x="0" y="930"/>
                  </a:cubicBezTo>
                  <a:cubicBezTo>
                    <a:pt x="0" y="1072"/>
                    <a:pt x="96" y="1192"/>
                    <a:pt x="239" y="1192"/>
                  </a:cubicBezTo>
                  <a:lnTo>
                    <a:pt x="3525" y="1192"/>
                  </a:lnTo>
                  <a:cubicBezTo>
                    <a:pt x="3668" y="1192"/>
                    <a:pt x="3787" y="1072"/>
                    <a:pt x="3787" y="930"/>
                  </a:cubicBezTo>
                  <a:cubicBezTo>
                    <a:pt x="3787" y="810"/>
                    <a:pt x="3668" y="691"/>
                    <a:pt x="3525" y="691"/>
                  </a:cubicBezTo>
                  <a:lnTo>
                    <a:pt x="2620" y="691"/>
                  </a:lnTo>
                  <a:lnTo>
                    <a:pt x="26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65"/>
            <p:cNvSpPr/>
            <p:nvPr/>
          </p:nvSpPr>
          <p:spPr>
            <a:xfrm>
              <a:off x="3345437" y="3723643"/>
              <a:ext cx="157544" cy="140844"/>
            </a:xfrm>
            <a:custGeom>
              <a:rect b="b" l="l" r="r" t="t"/>
              <a:pathLst>
                <a:path extrusionOk="0" h="3812" w="4264">
                  <a:moveTo>
                    <a:pt x="1584" y="763"/>
                  </a:moveTo>
                  <a:cubicBezTo>
                    <a:pt x="1649" y="763"/>
                    <a:pt x="1715" y="787"/>
                    <a:pt x="1763" y="834"/>
                  </a:cubicBezTo>
                  <a:cubicBezTo>
                    <a:pt x="1858" y="930"/>
                    <a:pt x="1858" y="1096"/>
                    <a:pt x="1763" y="1192"/>
                  </a:cubicBezTo>
                  <a:lnTo>
                    <a:pt x="1501" y="1430"/>
                  </a:lnTo>
                  <a:lnTo>
                    <a:pt x="1763" y="1692"/>
                  </a:lnTo>
                  <a:cubicBezTo>
                    <a:pt x="1858" y="1787"/>
                    <a:pt x="1858" y="1930"/>
                    <a:pt x="1763" y="2025"/>
                  </a:cubicBezTo>
                  <a:cubicBezTo>
                    <a:pt x="1715" y="2073"/>
                    <a:pt x="1643" y="2097"/>
                    <a:pt x="1572" y="2097"/>
                  </a:cubicBezTo>
                  <a:cubicBezTo>
                    <a:pt x="1524" y="2097"/>
                    <a:pt x="1453" y="2073"/>
                    <a:pt x="1405" y="2025"/>
                  </a:cubicBezTo>
                  <a:lnTo>
                    <a:pt x="977" y="1596"/>
                  </a:lnTo>
                  <a:cubicBezTo>
                    <a:pt x="881" y="1501"/>
                    <a:pt x="881" y="1358"/>
                    <a:pt x="977" y="1263"/>
                  </a:cubicBezTo>
                  <a:lnTo>
                    <a:pt x="1405" y="834"/>
                  </a:lnTo>
                  <a:cubicBezTo>
                    <a:pt x="1453" y="787"/>
                    <a:pt x="1518" y="763"/>
                    <a:pt x="1584" y="763"/>
                  </a:cubicBezTo>
                  <a:close/>
                  <a:moveTo>
                    <a:pt x="2703" y="763"/>
                  </a:moveTo>
                  <a:cubicBezTo>
                    <a:pt x="2769" y="763"/>
                    <a:pt x="2834" y="787"/>
                    <a:pt x="2882" y="834"/>
                  </a:cubicBezTo>
                  <a:lnTo>
                    <a:pt x="3287" y="1263"/>
                  </a:lnTo>
                  <a:cubicBezTo>
                    <a:pt x="3382" y="1358"/>
                    <a:pt x="3382" y="1501"/>
                    <a:pt x="3287" y="1596"/>
                  </a:cubicBezTo>
                  <a:lnTo>
                    <a:pt x="2882" y="2025"/>
                  </a:lnTo>
                  <a:cubicBezTo>
                    <a:pt x="2834" y="2073"/>
                    <a:pt x="2763" y="2097"/>
                    <a:pt x="2691" y="2097"/>
                  </a:cubicBezTo>
                  <a:cubicBezTo>
                    <a:pt x="2644" y="2097"/>
                    <a:pt x="2572" y="2073"/>
                    <a:pt x="2525" y="2025"/>
                  </a:cubicBezTo>
                  <a:cubicBezTo>
                    <a:pt x="2429" y="1930"/>
                    <a:pt x="2429" y="1787"/>
                    <a:pt x="2525" y="1692"/>
                  </a:cubicBezTo>
                  <a:lnTo>
                    <a:pt x="2787" y="1430"/>
                  </a:lnTo>
                  <a:lnTo>
                    <a:pt x="2525" y="1192"/>
                  </a:lnTo>
                  <a:cubicBezTo>
                    <a:pt x="2429" y="1096"/>
                    <a:pt x="2429" y="930"/>
                    <a:pt x="2525" y="834"/>
                  </a:cubicBezTo>
                  <a:cubicBezTo>
                    <a:pt x="2572" y="787"/>
                    <a:pt x="2638" y="763"/>
                    <a:pt x="2703" y="763"/>
                  </a:cubicBezTo>
                  <a:close/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lnTo>
                    <a:pt x="0" y="2501"/>
                  </a:lnTo>
                  <a:cubicBezTo>
                    <a:pt x="0" y="2644"/>
                    <a:pt x="119" y="2740"/>
                    <a:pt x="262" y="2740"/>
                  </a:cubicBezTo>
                  <a:lnTo>
                    <a:pt x="929" y="2740"/>
                  </a:lnTo>
                  <a:lnTo>
                    <a:pt x="1977" y="3740"/>
                  </a:lnTo>
                  <a:cubicBezTo>
                    <a:pt x="2024" y="3787"/>
                    <a:pt x="2072" y="3811"/>
                    <a:pt x="2144" y="3811"/>
                  </a:cubicBezTo>
                  <a:cubicBezTo>
                    <a:pt x="2191" y="3811"/>
                    <a:pt x="2263" y="3787"/>
                    <a:pt x="2310" y="3740"/>
                  </a:cubicBezTo>
                  <a:lnTo>
                    <a:pt x="3358" y="2740"/>
                  </a:lnTo>
                  <a:lnTo>
                    <a:pt x="4025" y="2740"/>
                  </a:lnTo>
                  <a:cubicBezTo>
                    <a:pt x="4168" y="2740"/>
                    <a:pt x="4263" y="2644"/>
                    <a:pt x="4263" y="2501"/>
                  </a:cubicBezTo>
                  <a:lnTo>
                    <a:pt x="4263" y="263"/>
                  </a:lnTo>
                  <a:cubicBezTo>
                    <a:pt x="4263" y="120"/>
                    <a:pt x="4168" y="1"/>
                    <a:pt x="40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3" name="Google Shape;1013;p66"/>
          <p:cNvPicPr preferRelativeResize="0"/>
          <p:nvPr>
            <p:ph idx="5" type="pic"/>
          </p:nvPr>
        </p:nvPicPr>
        <p:blipFill rotWithShape="1">
          <a:blip r:embed="rId3">
            <a:alphaModFix/>
          </a:blip>
          <a:srcRect b="0" l="10891" r="18015" t="0"/>
          <a:stretch/>
        </p:blipFill>
        <p:spPr>
          <a:xfrm>
            <a:off x="0" y="0"/>
            <a:ext cx="4572001" cy="5143500"/>
          </a:xfrm>
          <a:prstGeom prst="rect">
            <a:avLst/>
          </a:prstGeom>
        </p:spPr>
      </p:pic>
      <p:grpSp>
        <p:nvGrpSpPr>
          <p:cNvPr id="1014" name="Google Shape;1014;p66"/>
          <p:cNvGrpSpPr/>
          <p:nvPr/>
        </p:nvGrpSpPr>
        <p:grpSpPr>
          <a:xfrm>
            <a:off x="361568" y="4252146"/>
            <a:ext cx="587497" cy="588914"/>
            <a:chOff x="1190250" y="2215375"/>
            <a:chExt cx="326025" cy="326775"/>
          </a:xfrm>
        </p:grpSpPr>
        <p:sp>
          <p:nvSpPr>
            <p:cNvPr id="1015" name="Google Shape;1015;p66"/>
            <p:cNvSpPr/>
            <p:nvPr/>
          </p:nvSpPr>
          <p:spPr>
            <a:xfrm>
              <a:off x="1225975" y="2251850"/>
              <a:ext cx="254575" cy="253825"/>
            </a:xfrm>
            <a:custGeom>
              <a:rect b="b" l="l" r="r" t="t"/>
              <a:pathLst>
                <a:path extrusionOk="0" fill="none" h="10153" w="10183">
                  <a:moveTo>
                    <a:pt x="9210" y="10152"/>
                  </a:moveTo>
                  <a:lnTo>
                    <a:pt x="973" y="10152"/>
                  </a:lnTo>
                  <a:cubicBezTo>
                    <a:pt x="426" y="10152"/>
                    <a:pt x="0" y="9727"/>
                    <a:pt x="0" y="9180"/>
                  </a:cubicBezTo>
                  <a:lnTo>
                    <a:pt x="0" y="973"/>
                  </a:lnTo>
                  <a:cubicBezTo>
                    <a:pt x="0" y="426"/>
                    <a:pt x="426" y="0"/>
                    <a:pt x="973" y="0"/>
                  </a:cubicBezTo>
                  <a:lnTo>
                    <a:pt x="9210" y="0"/>
                  </a:lnTo>
                  <a:cubicBezTo>
                    <a:pt x="9727" y="0"/>
                    <a:pt x="10183" y="426"/>
                    <a:pt x="10183" y="973"/>
                  </a:cubicBezTo>
                  <a:lnTo>
                    <a:pt x="10183" y="9180"/>
                  </a:lnTo>
                  <a:cubicBezTo>
                    <a:pt x="10183" y="9727"/>
                    <a:pt x="9727" y="10152"/>
                    <a:pt x="9210" y="10152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570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66"/>
            <p:cNvSpPr/>
            <p:nvPr/>
          </p:nvSpPr>
          <p:spPr>
            <a:xfrm>
              <a:off x="1265475" y="2291350"/>
              <a:ext cx="175575" cy="174800"/>
            </a:xfrm>
            <a:custGeom>
              <a:rect b="b" l="l" r="r" t="t"/>
              <a:pathLst>
                <a:path extrusionOk="0" h="6992" w="7023">
                  <a:moveTo>
                    <a:pt x="579" y="1"/>
                  </a:moveTo>
                  <a:cubicBezTo>
                    <a:pt x="275" y="1"/>
                    <a:pt x="1" y="244"/>
                    <a:pt x="1" y="578"/>
                  </a:cubicBezTo>
                  <a:lnTo>
                    <a:pt x="1" y="6414"/>
                  </a:lnTo>
                  <a:cubicBezTo>
                    <a:pt x="1" y="6749"/>
                    <a:pt x="275" y="6992"/>
                    <a:pt x="579" y="6992"/>
                  </a:cubicBezTo>
                  <a:lnTo>
                    <a:pt x="6445" y="6992"/>
                  </a:lnTo>
                  <a:cubicBezTo>
                    <a:pt x="6749" y="6992"/>
                    <a:pt x="7022" y="6749"/>
                    <a:pt x="7022" y="6414"/>
                  </a:cubicBezTo>
                  <a:lnTo>
                    <a:pt x="7022" y="578"/>
                  </a:lnTo>
                  <a:cubicBezTo>
                    <a:pt x="7022" y="244"/>
                    <a:pt x="6749" y="1"/>
                    <a:pt x="6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66"/>
            <p:cNvSpPr/>
            <p:nvPr/>
          </p:nvSpPr>
          <p:spPr>
            <a:xfrm>
              <a:off x="1265475" y="2215375"/>
              <a:ext cx="21325" cy="57775"/>
            </a:xfrm>
            <a:custGeom>
              <a:rect b="b" l="l" r="r" t="t"/>
              <a:pathLst>
                <a:path extrusionOk="0" h="2311" w="853">
                  <a:moveTo>
                    <a:pt x="427" y="0"/>
                  </a:moveTo>
                  <a:cubicBezTo>
                    <a:pt x="214" y="0"/>
                    <a:pt x="1" y="213"/>
                    <a:pt x="1" y="426"/>
                  </a:cubicBezTo>
                  <a:lnTo>
                    <a:pt x="1" y="1885"/>
                  </a:lnTo>
                  <a:cubicBezTo>
                    <a:pt x="1" y="2128"/>
                    <a:pt x="214" y="2310"/>
                    <a:pt x="427" y="2310"/>
                  </a:cubicBezTo>
                  <a:cubicBezTo>
                    <a:pt x="670" y="2310"/>
                    <a:pt x="852" y="2128"/>
                    <a:pt x="852" y="1885"/>
                  </a:cubicBezTo>
                  <a:lnTo>
                    <a:pt x="852" y="426"/>
                  </a:lnTo>
                  <a:cubicBezTo>
                    <a:pt x="852" y="213"/>
                    <a:pt x="670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66"/>
            <p:cNvSpPr/>
            <p:nvPr/>
          </p:nvSpPr>
          <p:spPr>
            <a:xfrm>
              <a:off x="1317150" y="2215375"/>
              <a:ext cx="21300" cy="57775"/>
            </a:xfrm>
            <a:custGeom>
              <a:rect b="b" l="l" r="r" t="t"/>
              <a:pathLst>
                <a:path extrusionOk="0" h="2311" w="852">
                  <a:moveTo>
                    <a:pt x="426" y="0"/>
                  </a:moveTo>
                  <a:cubicBezTo>
                    <a:pt x="183" y="0"/>
                    <a:pt x="1" y="213"/>
                    <a:pt x="1" y="426"/>
                  </a:cubicBezTo>
                  <a:lnTo>
                    <a:pt x="1" y="1885"/>
                  </a:lnTo>
                  <a:cubicBezTo>
                    <a:pt x="1" y="2128"/>
                    <a:pt x="183" y="2310"/>
                    <a:pt x="426" y="2310"/>
                  </a:cubicBezTo>
                  <a:cubicBezTo>
                    <a:pt x="670" y="2310"/>
                    <a:pt x="852" y="2128"/>
                    <a:pt x="852" y="1885"/>
                  </a:cubicBezTo>
                  <a:lnTo>
                    <a:pt x="852" y="426"/>
                  </a:lnTo>
                  <a:cubicBezTo>
                    <a:pt x="852" y="213"/>
                    <a:pt x="670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66"/>
            <p:cNvSpPr/>
            <p:nvPr/>
          </p:nvSpPr>
          <p:spPr>
            <a:xfrm>
              <a:off x="1368075" y="2215375"/>
              <a:ext cx="21300" cy="57775"/>
            </a:xfrm>
            <a:custGeom>
              <a:rect b="b" l="l" r="r" t="t"/>
              <a:pathLst>
                <a:path extrusionOk="0" h="2311" w="852">
                  <a:moveTo>
                    <a:pt x="426" y="0"/>
                  </a:moveTo>
                  <a:cubicBezTo>
                    <a:pt x="183" y="0"/>
                    <a:pt x="0" y="213"/>
                    <a:pt x="0" y="426"/>
                  </a:cubicBezTo>
                  <a:lnTo>
                    <a:pt x="0" y="1885"/>
                  </a:lnTo>
                  <a:cubicBezTo>
                    <a:pt x="0" y="2128"/>
                    <a:pt x="183" y="2310"/>
                    <a:pt x="426" y="2310"/>
                  </a:cubicBezTo>
                  <a:cubicBezTo>
                    <a:pt x="669" y="2310"/>
                    <a:pt x="851" y="2128"/>
                    <a:pt x="851" y="1885"/>
                  </a:cubicBezTo>
                  <a:lnTo>
                    <a:pt x="851" y="426"/>
                  </a:lnTo>
                  <a:cubicBezTo>
                    <a:pt x="851" y="213"/>
                    <a:pt x="669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66"/>
            <p:cNvSpPr/>
            <p:nvPr/>
          </p:nvSpPr>
          <p:spPr>
            <a:xfrm>
              <a:off x="1418975" y="2215375"/>
              <a:ext cx="22075" cy="57775"/>
            </a:xfrm>
            <a:custGeom>
              <a:rect b="b" l="l" r="r" t="t"/>
              <a:pathLst>
                <a:path extrusionOk="0" h="2311" w="883">
                  <a:moveTo>
                    <a:pt x="457" y="0"/>
                  </a:moveTo>
                  <a:cubicBezTo>
                    <a:pt x="214" y="0"/>
                    <a:pt x="1" y="213"/>
                    <a:pt x="1" y="426"/>
                  </a:cubicBezTo>
                  <a:lnTo>
                    <a:pt x="1" y="1885"/>
                  </a:lnTo>
                  <a:cubicBezTo>
                    <a:pt x="1" y="2128"/>
                    <a:pt x="214" y="2310"/>
                    <a:pt x="457" y="2310"/>
                  </a:cubicBezTo>
                  <a:cubicBezTo>
                    <a:pt x="670" y="2310"/>
                    <a:pt x="882" y="2128"/>
                    <a:pt x="882" y="1885"/>
                  </a:cubicBezTo>
                  <a:lnTo>
                    <a:pt x="882" y="426"/>
                  </a:lnTo>
                  <a:cubicBezTo>
                    <a:pt x="882" y="213"/>
                    <a:pt x="670" y="0"/>
                    <a:pt x="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66"/>
            <p:cNvSpPr/>
            <p:nvPr/>
          </p:nvSpPr>
          <p:spPr>
            <a:xfrm>
              <a:off x="1265475" y="2484375"/>
              <a:ext cx="21325" cy="57775"/>
            </a:xfrm>
            <a:custGeom>
              <a:rect b="b" l="l" r="r" t="t"/>
              <a:pathLst>
                <a:path extrusionOk="0" h="2311" w="853">
                  <a:moveTo>
                    <a:pt x="427" y="0"/>
                  </a:moveTo>
                  <a:cubicBezTo>
                    <a:pt x="214" y="0"/>
                    <a:pt x="1" y="183"/>
                    <a:pt x="1" y="426"/>
                  </a:cubicBezTo>
                  <a:lnTo>
                    <a:pt x="1" y="1885"/>
                  </a:lnTo>
                  <a:cubicBezTo>
                    <a:pt x="1" y="2098"/>
                    <a:pt x="214" y="2310"/>
                    <a:pt x="427" y="2310"/>
                  </a:cubicBezTo>
                  <a:cubicBezTo>
                    <a:pt x="670" y="2310"/>
                    <a:pt x="852" y="2098"/>
                    <a:pt x="852" y="1885"/>
                  </a:cubicBezTo>
                  <a:lnTo>
                    <a:pt x="852" y="426"/>
                  </a:lnTo>
                  <a:cubicBezTo>
                    <a:pt x="852" y="183"/>
                    <a:pt x="670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66"/>
            <p:cNvSpPr/>
            <p:nvPr/>
          </p:nvSpPr>
          <p:spPr>
            <a:xfrm>
              <a:off x="1317150" y="2484375"/>
              <a:ext cx="21300" cy="57775"/>
            </a:xfrm>
            <a:custGeom>
              <a:rect b="b" l="l" r="r" t="t"/>
              <a:pathLst>
                <a:path extrusionOk="0" h="2311" w="852">
                  <a:moveTo>
                    <a:pt x="426" y="0"/>
                  </a:moveTo>
                  <a:cubicBezTo>
                    <a:pt x="183" y="0"/>
                    <a:pt x="1" y="183"/>
                    <a:pt x="1" y="426"/>
                  </a:cubicBezTo>
                  <a:lnTo>
                    <a:pt x="1" y="1885"/>
                  </a:lnTo>
                  <a:cubicBezTo>
                    <a:pt x="1" y="2098"/>
                    <a:pt x="183" y="2310"/>
                    <a:pt x="426" y="2310"/>
                  </a:cubicBezTo>
                  <a:cubicBezTo>
                    <a:pt x="670" y="2310"/>
                    <a:pt x="852" y="2098"/>
                    <a:pt x="852" y="1885"/>
                  </a:cubicBezTo>
                  <a:lnTo>
                    <a:pt x="852" y="426"/>
                  </a:lnTo>
                  <a:cubicBezTo>
                    <a:pt x="852" y="183"/>
                    <a:pt x="670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66"/>
            <p:cNvSpPr/>
            <p:nvPr/>
          </p:nvSpPr>
          <p:spPr>
            <a:xfrm>
              <a:off x="1368075" y="2484375"/>
              <a:ext cx="21300" cy="57775"/>
            </a:xfrm>
            <a:custGeom>
              <a:rect b="b" l="l" r="r" t="t"/>
              <a:pathLst>
                <a:path extrusionOk="0" h="2311" w="852">
                  <a:moveTo>
                    <a:pt x="426" y="0"/>
                  </a:moveTo>
                  <a:cubicBezTo>
                    <a:pt x="183" y="0"/>
                    <a:pt x="0" y="183"/>
                    <a:pt x="0" y="426"/>
                  </a:cubicBezTo>
                  <a:lnTo>
                    <a:pt x="0" y="1885"/>
                  </a:lnTo>
                  <a:cubicBezTo>
                    <a:pt x="0" y="2098"/>
                    <a:pt x="183" y="2310"/>
                    <a:pt x="426" y="2310"/>
                  </a:cubicBezTo>
                  <a:cubicBezTo>
                    <a:pt x="669" y="2310"/>
                    <a:pt x="851" y="2098"/>
                    <a:pt x="851" y="1885"/>
                  </a:cubicBezTo>
                  <a:lnTo>
                    <a:pt x="851" y="426"/>
                  </a:lnTo>
                  <a:cubicBezTo>
                    <a:pt x="851" y="183"/>
                    <a:pt x="669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66"/>
            <p:cNvSpPr/>
            <p:nvPr/>
          </p:nvSpPr>
          <p:spPr>
            <a:xfrm>
              <a:off x="1418975" y="2484375"/>
              <a:ext cx="22075" cy="57775"/>
            </a:xfrm>
            <a:custGeom>
              <a:rect b="b" l="l" r="r" t="t"/>
              <a:pathLst>
                <a:path extrusionOk="0" h="2311" w="883">
                  <a:moveTo>
                    <a:pt x="457" y="0"/>
                  </a:moveTo>
                  <a:cubicBezTo>
                    <a:pt x="214" y="0"/>
                    <a:pt x="1" y="183"/>
                    <a:pt x="1" y="426"/>
                  </a:cubicBezTo>
                  <a:lnTo>
                    <a:pt x="1" y="1885"/>
                  </a:lnTo>
                  <a:cubicBezTo>
                    <a:pt x="1" y="2098"/>
                    <a:pt x="214" y="2310"/>
                    <a:pt x="457" y="2310"/>
                  </a:cubicBezTo>
                  <a:cubicBezTo>
                    <a:pt x="670" y="2310"/>
                    <a:pt x="882" y="2098"/>
                    <a:pt x="882" y="1885"/>
                  </a:cubicBezTo>
                  <a:lnTo>
                    <a:pt x="882" y="426"/>
                  </a:lnTo>
                  <a:cubicBezTo>
                    <a:pt x="882" y="183"/>
                    <a:pt x="670" y="0"/>
                    <a:pt x="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66"/>
            <p:cNvSpPr/>
            <p:nvPr/>
          </p:nvSpPr>
          <p:spPr>
            <a:xfrm>
              <a:off x="1458500" y="22913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1"/>
                  </a:moveTo>
                  <a:cubicBezTo>
                    <a:pt x="213" y="1"/>
                    <a:pt x="1" y="183"/>
                    <a:pt x="1" y="426"/>
                  </a:cubicBezTo>
                  <a:cubicBezTo>
                    <a:pt x="1" y="670"/>
                    <a:pt x="213" y="852"/>
                    <a:pt x="426" y="852"/>
                  </a:cubicBezTo>
                  <a:lnTo>
                    <a:pt x="1885" y="852"/>
                  </a:lnTo>
                  <a:cubicBezTo>
                    <a:pt x="2128" y="852"/>
                    <a:pt x="2311" y="670"/>
                    <a:pt x="2311" y="426"/>
                  </a:cubicBezTo>
                  <a:cubicBezTo>
                    <a:pt x="2311" y="183"/>
                    <a:pt x="2128" y="1"/>
                    <a:pt x="1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66"/>
            <p:cNvSpPr/>
            <p:nvPr/>
          </p:nvSpPr>
          <p:spPr>
            <a:xfrm>
              <a:off x="1458500" y="2342275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0"/>
                  </a:moveTo>
                  <a:cubicBezTo>
                    <a:pt x="213" y="0"/>
                    <a:pt x="1" y="183"/>
                    <a:pt x="1" y="426"/>
                  </a:cubicBezTo>
                  <a:cubicBezTo>
                    <a:pt x="1" y="669"/>
                    <a:pt x="213" y="851"/>
                    <a:pt x="426" y="851"/>
                  </a:cubicBezTo>
                  <a:lnTo>
                    <a:pt x="1885" y="851"/>
                  </a:lnTo>
                  <a:cubicBezTo>
                    <a:pt x="2128" y="851"/>
                    <a:pt x="2311" y="669"/>
                    <a:pt x="2311" y="426"/>
                  </a:cubicBezTo>
                  <a:cubicBezTo>
                    <a:pt x="2311" y="183"/>
                    <a:pt x="2128" y="0"/>
                    <a:pt x="1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66"/>
            <p:cNvSpPr/>
            <p:nvPr/>
          </p:nvSpPr>
          <p:spPr>
            <a:xfrm>
              <a:off x="1458500" y="23939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0"/>
                  </a:moveTo>
                  <a:cubicBezTo>
                    <a:pt x="213" y="0"/>
                    <a:pt x="1" y="183"/>
                    <a:pt x="1" y="426"/>
                  </a:cubicBezTo>
                  <a:cubicBezTo>
                    <a:pt x="1" y="639"/>
                    <a:pt x="213" y="851"/>
                    <a:pt x="426" y="851"/>
                  </a:cubicBezTo>
                  <a:lnTo>
                    <a:pt x="1885" y="851"/>
                  </a:lnTo>
                  <a:cubicBezTo>
                    <a:pt x="2128" y="851"/>
                    <a:pt x="2311" y="639"/>
                    <a:pt x="2311" y="426"/>
                  </a:cubicBezTo>
                  <a:cubicBezTo>
                    <a:pt x="2311" y="183"/>
                    <a:pt x="2128" y="0"/>
                    <a:pt x="1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66"/>
            <p:cNvSpPr/>
            <p:nvPr/>
          </p:nvSpPr>
          <p:spPr>
            <a:xfrm>
              <a:off x="1458500" y="24448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1"/>
                  </a:moveTo>
                  <a:cubicBezTo>
                    <a:pt x="213" y="1"/>
                    <a:pt x="1" y="183"/>
                    <a:pt x="1" y="426"/>
                  </a:cubicBezTo>
                  <a:cubicBezTo>
                    <a:pt x="1" y="669"/>
                    <a:pt x="213" y="852"/>
                    <a:pt x="426" y="852"/>
                  </a:cubicBezTo>
                  <a:lnTo>
                    <a:pt x="1885" y="852"/>
                  </a:lnTo>
                  <a:cubicBezTo>
                    <a:pt x="2128" y="852"/>
                    <a:pt x="2311" y="669"/>
                    <a:pt x="2311" y="426"/>
                  </a:cubicBezTo>
                  <a:cubicBezTo>
                    <a:pt x="2311" y="183"/>
                    <a:pt x="2128" y="1"/>
                    <a:pt x="1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66"/>
            <p:cNvSpPr/>
            <p:nvPr/>
          </p:nvSpPr>
          <p:spPr>
            <a:xfrm>
              <a:off x="1190250" y="22913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1"/>
                  </a:moveTo>
                  <a:cubicBezTo>
                    <a:pt x="183" y="1"/>
                    <a:pt x="1" y="183"/>
                    <a:pt x="1" y="426"/>
                  </a:cubicBezTo>
                  <a:cubicBezTo>
                    <a:pt x="1" y="670"/>
                    <a:pt x="183" y="852"/>
                    <a:pt x="426" y="852"/>
                  </a:cubicBezTo>
                  <a:lnTo>
                    <a:pt x="1885" y="852"/>
                  </a:lnTo>
                  <a:cubicBezTo>
                    <a:pt x="2098" y="852"/>
                    <a:pt x="2311" y="670"/>
                    <a:pt x="2311" y="426"/>
                  </a:cubicBezTo>
                  <a:cubicBezTo>
                    <a:pt x="2311" y="183"/>
                    <a:pt x="2098" y="1"/>
                    <a:pt x="1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66"/>
            <p:cNvSpPr/>
            <p:nvPr/>
          </p:nvSpPr>
          <p:spPr>
            <a:xfrm>
              <a:off x="1190250" y="2342275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0"/>
                  </a:moveTo>
                  <a:cubicBezTo>
                    <a:pt x="183" y="0"/>
                    <a:pt x="1" y="183"/>
                    <a:pt x="1" y="426"/>
                  </a:cubicBezTo>
                  <a:cubicBezTo>
                    <a:pt x="1" y="669"/>
                    <a:pt x="183" y="851"/>
                    <a:pt x="426" y="851"/>
                  </a:cubicBezTo>
                  <a:lnTo>
                    <a:pt x="1885" y="851"/>
                  </a:lnTo>
                  <a:cubicBezTo>
                    <a:pt x="2098" y="851"/>
                    <a:pt x="2311" y="669"/>
                    <a:pt x="2311" y="426"/>
                  </a:cubicBezTo>
                  <a:cubicBezTo>
                    <a:pt x="2311" y="183"/>
                    <a:pt x="2098" y="0"/>
                    <a:pt x="1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66"/>
            <p:cNvSpPr/>
            <p:nvPr/>
          </p:nvSpPr>
          <p:spPr>
            <a:xfrm>
              <a:off x="1190250" y="23939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0"/>
                  </a:moveTo>
                  <a:cubicBezTo>
                    <a:pt x="183" y="0"/>
                    <a:pt x="1" y="183"/>
                    <a:pt x="1" y="426"/>
                  </a:cubicBezTo>
                  <a:cubicBezTo>
                    <a:pt x="1" y="639"/>
                    <a:pt x="183" y="851"/>
                    <a:pt x="426" y="851"/>
                  </a:cubicBezTo>
                  <a:lnTo>
                    <a:pt x="1885" y="851"/>
                  </a:lnTo>
                  <a:cubicBezTo>
                    <a:pt x="2098" y="851"/>
                    <a:pt x="2311" y="639"/>
                    <a:pt x="2311" y="426"/>
                  </a:cubicBezTo>
                  <a:cubicBezTo>
                    <a:pt x="2311" y="183"/>
                    <a:pt x="2098" y="0"/>
                    <a:pt x="1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66"/>
            <p:cNvSpPr/>
            <p:nvPr/>
          </p:nvSpPr>
          <p:spPr>
            <a:xfrm>
              <a:off x="1190250" y="2444850"/>
              <a:ext cx="57775" cy="21300"/>
            </a:xfrm>
            <a:custGeom>
              <a:rect b="b" l="l" r="r" t="t"/>
              <a:pathLst>
                <a:path extrusionOk="0" h="852" w="2311">
                  <a:moveTo>
                    <a:pt x="426" y="1"/>
                  </a:moveTo>
                  <a:cubicBezTo>
                    <a:pt x="183" y="1"/>
                    <a:pt x="1" y="183"/>
                    <a:pt x="1" y="426"/>
                  </a:cubicBezTo>
                  <a:cubicBezTo>
                    <a:pt x="1" y="669"/>
                    <a:pt x="183" y="852"/>
                    <a:pt x="426" y="852"/>
                  </a:cubicBezTo>
                  <a:lnTo>
                    <a:pt x="1885" y="852"/>
                  </a:lnTo>
                  <a:cubicBezTo>
                    <a:pt x="2098" y="852"/>
                    <a:pt x="2311" y="669"/>
                    <a:pt x="2311" y="426"/>
                  </a:cubicBezTo>
                  <a:cubicBezTo>
                    <a:pt x="2311" y="183"/>
                    <a:pt x="2098" y="1"/>
                    <a:pt x="1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" name="Google Shape;1033;p66"/>
          <p:cNvGrpSpPr/>
          <p:nvPr/>
        </p:nvGrpSpPr>
        <p:grpSpPr>
          <a:xfrm rot="-5400000">
            <a:off x="565641" y="-1697619"/>
            <a:ext cx="941825" cy="3547300"/>
            <a:chOff x="-228600" y="-106900"/>
            <a:chExt cx="941825" cy="3547300"/>
          </a:xfrm>
        </p:grpSpPr>
        <p:sp>
          <p:nvSpPr>
            <p:cNvPr id="1034" name="Google Shape;1034;p66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66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6" name="Google Shape;1036;p66"/>
          <p:cNvSpPr/>
          <p:nvPr/>
        </p:nvSpPr>
        <p:spPr>
          <a:xfrm>
            <a:off x="464519" y="900913"/>
            <a:ext cx="248702" cy="248702"/>
          </a:xfrm>
          <a:custGeom>
            <a:rect b="b" l="l" r="r" t="t"/>
            <a:pathLst>
              <a:path extrusionOk="0" h="4104" w="4104">
                <a:moveTo>
                  <a:pt x="791" y="1"/>
                </a:moveTo>
                <a:lnTo>
                  <a:pt x="0" y="791"/>
                </a:lnTo>
                <a:lnTo>
                  <a:pt x="1277" y="2067"/>
                </a:lnTo>
                <a:lnTo>
                  <a:pt x="0" y="3344"/>
                </a:lnTo>
                <a:lnTo>
                  <a:pt x="791" y="4104"/>
                </a:lnTo>
                <a:lnTo>
                  <a:pt x="2067" y="2827"/>
                </a:lnTo>
                <a:lnTo>
                  <a:pt x="3344" y="4104"/>
                </a:lnTo>
                <a:lnTo>
                  <a:pt x="4104" y="3344"/>
                </a:lnTo>
                <a:lnTo>
                  <a:pt x="2827" y="2067"/>
                </a:lnTo>
                <a:lnTo>
                  <a:pt x="4104" y="791"/>
                </a:lnTo>
                <a:lnTo>
                  <a:pt x="3344" y="1"/>
                </a:lnTo>
                <a:lnTo>
                  <a:pt x="2067" y="1277"/>
                </a:lnTo>
                <a:lnTo>
                  <a:pt x="79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66"/>
          <p:cNvSpPr txBox="1"/>
          <p:nvPr>
            <p:ph type="title"/>
          </p:nvPr>
        </p:nvSpPr>
        <p:spPr>
          <a:xfrm flipH="1">
            <a:off x="4430700" y="2377225"/>
            <a:ext cx="4195800" cy="9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Conclusiones</a:t>
            </a:r>
            <a:endParaRPr/>
          </a:p>
        </p:txBody>
      </p:sp>
      <p:sp>
        <p:nvSpPr>
          <p:cNvPr id="1038" name="Google Shape;1038;p66"/>
          <p:cNvSpPr txBox="1"/>
          <p:nvPr>
            <p:ph idx="4294967295" type="title"/>
          </p:nvPr>
        </p:nvSpPr>
        <p:spPr>
          <a:xfrm>
            <a:off x="7009825" y="1653800"/>
            <a:ext cx="1662000" cy="11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05</a:t>
            </a:r>
            <a:endParaRPr sz="4000"/>
          </a:p>
        </p:txBody>
      </p:sp>
      <p:grpSp>
        <p:nvGrpSpPr>
          <p:cNvPr id="1039" name="Google Shape;1039;p66"/>
          <p:cNvGrpSpPr/>
          <p:nvPr/>
        </p:nvGrpSpPr>
        <p:grpSpPr>
          <a:xfrm>
            <a:off x="6445811" y="1230614"/>
            <a:ext cx="1752632" cy="245724"/>
            <a:chOff x="2706250" y="3907650"/>
            <a:chExt cx="932400" cy="130725"/>
          </a:xfrm>
        </p:grpSpPr>
        <p:sp>
          <p:nvSpPr>
            <p:cNvPr id="1040" name="Google Shape;1040;p66"/>
            <p:cNvSpPr/>
            <p:nvPr/>
          </p:nvSpPr>
          <p:spPr>
            <a:xfrm>
              <a:off x="2706250" y="3907650"/>
              <a:ext cx="813875" cy="130725"/>
            </a:xfrm>
            <a:custGeom>
              <a:rect b="b" l="l" r="r" t="t"/>
              <a:pathLst>
                <a:path extrusionOk="0" h="5229" w="32555">
                  <a:moveTo>
                    <a:pt x="0" y="0"/>
                  </a:moveTo>
                  <a:lnTo>
                    <a:pt x="973" y="1915"/>
                  </a:lnTo>
                  <a:lnTo>
                    <a:pt x="13192" y="1915"/>
                  </a:lnTo>
                  <a:lnTo>
                    <a:pt x="14833" y="5228"/>
                  </a:lnTo>
                  <a:lnTo>
                    <a:pt x="32554" y="5228"/>
                  </a:lnTo>
                  <a:lnTo>
                    <a:pt x="299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66"/>
            <p:cNvSpPr/>
            <p:nvPr/>
          </p:nvSpPr>
          <p:spPr>
            <a:xfrm>
              <a:off x="3501100" y="3907650"/>
              <a:ext cx="137550" cy="130725"/>
            </a:xfrm>
            <a:custGeom>
              <a:rect b="b" l="l" r="r" t="t"/>
              <a:pathLst>
                <a:path extrusionOk="0" h="5229" w="5502">
                  <a:moveTo>
                    <a:pt x="0" y="0"/>
                  </a:moveTo>
                  <a:lnTo>
                    <a:pt x="2614" y="5228"/>
                  </a:lnTo>
                  <a:lnTo>
                    <a:pt x="5502" y="5228"/>
                  </a:lnTo>
                  <a:lnTo>
                    <a:pt x="28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5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67"/>
          <p:cNvSpPr txBox="1"/>
          <p:nvPr>
            <p:ph type="title"/>
          </p:nvPr>
        </p:nvSpPr>
        <p:spPr>
          <a:xfrm>
            <a:off x="4779995" y="1480463"/>
            <a:ext cx="2593200" cy="11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Colab</a:t>
            </a:r>
            <a:endParaRPr/>
          </a:p>
        </p:txBody>
      </p:sp>
      <p:sp>
        <p:nvSpPr>
          <p:cNvPr id="1047" name="Google Shape;1047;p67"/>
          <p:cNvSpPr txBox="1"/>
          <p:nvPr>
            <p:ph idx="1" type="subTitle"/>
          </p:nvPr>
        </p:nvSpPr>
        <p:spPr>
          <a:xfrm>
            <a:off x="4779995" y="2688087"/>
            <a:ext cx="25932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Nvidia V100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Nvidia T4</a:t>
            </a:r>
            <a:endParaRPr/>
          </a:p>
        </p:txBody>
      </p:sp>
      <p:grpSp>
        <p:nvGrpSpPr>
          <p:cNvPr id="1048" name="Google Shape;1048;p67"/>
          <p:cNvGrpSpPr/>
          <p:nvPr/>
        </p:nvGrpSpPr>
        <p:grpSpPr>
          <a:xfrm>
            <a:off x="1120029" y="1410302"/>
            <a:ext cx="3138831" cy="2101526"/>
            <a:chOff x="1655550" y="790900"/>
            <a:chExt cx="2510262" cy="3417671"/>
          </a:xfrm>
        </p:grpSpPr>
        <p:sp>
          <p:nvSpPr>
            <p:cNvPr id="1049" name="Google Shape;1049;p67"/>
            <p:cNvSpPr/>
            <p:nvPr/>
          </p:nvSpPr>
          <p:spPr>
            <a:xfrm>
              <a:off x="1655550" y="790900"/>
              <a:ext cx="2510262" cy="3417671"/>
            </a:xfrm>
            <a:custGeom>
              <a:rect b="b" l="l" r="r" t="t"/>
              <a:pathLst>
                <a:path extrusionOk="0" h="190426" w="143096">
                  <a:moveTo>
                    <a:pt x="2914" y="0"/>
                  </a:moveTo>
                  <a:cubicBezTo>
                    <a:pt x="1280" y="0"/>
                    <a:pt x="0" y="1281"/>
                    <a:pt x="0" y="2914"/>
                  </a:cubicBezTo>
                  <a:lnTo>
                    <a:pt x="0" y="187512"/>
                  </a:lnTo>
                  <a:cubicBezTo>
                    <a:pt x="0" y="189101"/>
                    <a:pt x="1280" y="190426"/>
                    <a:pt x="2914" y="190426"/>
                  </a:cubicBezTo>
                  <a:lnTo>
                    <a:pt x="140182" y="190426"/>
                  </a:lnTo>
                  <a:cubicBezTo>
                    <a:pt x="141771" y="190426"/>
                    <a:pt x="143096" y="189101"/>
                    <a:pt x="143096" y="187512"/>
                  </a:cubicBezTo>
                  <a:lnTo>
                    <a:pt x="143096" y="2914"/>
                  </a:lnTo>
                  <a:cubicBezTo>
                    <a:pt x="143096" y="1281"/>
                    <a:pt x="141771" y="0"/>
                    <a:pt x="140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67"/>
            <p:cNvSpPr/>
            <p:nvPr/>
          </p:nvSpPr>
          <p:spPr>
            <a:xfrm>
              <a:off x="1735300" y="886765"/>
              <a:ext cx="2350730" cy="3115776"/>
            </a:xfrm>
            <a:custGeom>
              <a:rect b="b" l="l" r="r" t="t"/>
              <a:pathLst>
                <a:path extrusionOk="0" h="173605" w="134002">
                  <a:moveTo>
                    <a:pt x="1" y="1"/>
                  </a:moveTo>
                  <a:lnTo>
                    <a:pt x="1" y="53821"/>
                  </a:lnTo>
                  <a:lnTo>
                    <a:pt x="1" y="127599"/>
                  </a:lnTo>
                  <a:lnTo>
                    <a:pt x="1" y="173605"/>
                  </a:lnTo>
                  <a:lnTo>
                    <a:pt x="134001" y="173605"/>
                  </a:lnTo>
                  <a:lnTo>
                    <a:pt x="134001" y="34615"/>
                  </a:lnTo>
                  <a:lnTo>
                    <a:pt x="134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51" name="Google Shape;1051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8175" y="1480475"/>
            <a:ext cx="2917451" cy="1944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52" name="Google Shape;1052;p67"/>
          <p:cNvSpPr txBox="1"/>
          <p:nvPr>
            <p:ph type="title"/>
          </p:nvPr>
        </p:nvSpPr>
        <p:spPr>
          <a:xfrm>
            <a:off x="1120032" y="84275"/>
            <a:ext cx="6253200" cy="11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Limitaciones</a:t>
            </a:r>
            <a:endParaRPr u="sng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68"/>
          <p:cNvSpPr txBox="1"/>
          <p:nvPr>
            <p:ph type="title"/>
          </p:nvPr>
        </p:nvSpPr>
        <p:spPr>
          <a:xfrm>
            <a:off x="1244400" y="1382325"/>
            <a:ext cx="3059400" cy="11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Imagen</a:t>
            </a:r>
            <a:endParaRPr/>
          </a:p>
        </p:txBody>
      </p:sp>
      <p:sp>
        <p:nvSpPr>
          <p:cNvPr id="1058" name="Google Shape;1058;p68"/>
          <p:cNvSpPr txBox="1"/>
          <p:nvPr>
            <p:ph idx="1" type="subTitle"/>
          </p:nvPr>
        </p:nvSpPr>
        <p:spPr>
          <a:xfrm>
            <a:off x="1244395" y="2082912"/>
            <a:ext cx="25932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Imágenes de 150 x 150.</a:t>
            </a:r>
            <a:endParaRPr/>
          </a:p>
        </p:txBody>
      </p:sp>
      <p:grpSp>
        <p:nvGrpSpPr>
          <p:cNvPr id="1059" name="Google Shape;1059;p68"/>
          <p:cNvGrpSpPr/>
          <p:nvPr/>
        </p:nvGrpSpPr>
        <p:grpSpPr>
          <a:xfrm>
            <a:off x="4872497" y="919521"/>
            <a:ext cx="2842871" cy="2841110"/>
            <a:chOff x="1655550" y="790900"/>
            <a:chExt cx="2510262" cy="3417671"/>
          </a:xfrm>
        </p:grpSpPr>
        <p:sp>
          <p:nvSpPr>
            <p:cNvPr id="1060" name="Google Shape;1060;p68"/>
            <p:cNvSpPr/>
            <p:nvPr/>
          </p:nvSpPr>
          <p:spPr>
            <a:xfrm>
              <a:off x="1655550" y="790900"/>
              <a:ext cx="2510262" cy="3417671"/>
            </a:xfrm>
            <a:custGeom>
              <a:rect b="b" l="l" r="r" t="t"/>
              <a:pathLst>
                <a:path extrusionOk="0" h="190426" w="143096">
                  <a:moveTo>
                    <a:pt x="2914" y="0"/>
                  </a:moveTo>
                  <a:cubicBezTo>
                    <a:pt x="1280" y="0"/>
                    <a:pt x="0" y="1281"/>
                    <a:pt x="0" y="2914"/>
                  </a:cubicBezTo>
                  <a:lnTo>
                    <a:pt x="0" y="187512"/>
                  </a:lnTo>
                  <a:cubicBezTo>
                    <a:pt x="0" y="189101"/>
                    <a:pt x="1280" y="190426"/>
                    <a:pt x="2914" y="190426"/>
                  </a:cubicBezTo>
                  <a:lnTo>
                    <a:pt x="140182" y="190426"/>
                  </a:lnTo>
                  <a:cubicBezTo>
                    <a:pt x="141771" y="190426"/>
                    <a:pt x="143096" y="189101"/>
                    <a:pt x="143096" y="187512"/>
                  </a:cubicBezTo>
                  <a:lnTo>
                    <a:pt x="143096" y="2914"/>
                  </a:lnTo>
                  <a:cubicBezTo>
                    <a:pt x="143096" y="1281"/>
                    <a:pt x="141771" y="0"/>
                    <a:pt x="140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68"/>
            <p:cNvSpPr/>
            <p:nvPr/>
          </p:nvSpPr>
          <p:spPr>
            <a:xfrm>
              <a:off x="1735300" y="886765"/>
              <a:ext cx="2350730" cy="3115776"/>
            </a:xfrm>
            <a:custGeom>
              <a:rect b="b" l="l" r="r" t="t"/>
              <a:pathLst>
                <a:path extrusionOk="0" h="173605" w="134002">
                  <a:moveTo>
                    <a:pt x="1" y="1"/>
                  </a:moveTo>
                  <a:lnTo>
                    <a:pt x="1" y="53821"/>
                  </a:lnTo>
                  <a:lnTo>
                    <a:pt x="1" y="127599"/>
                  </a:lnTo>
                  <a:lnTo>
                    <a:pt x="1" y="173605"/>
                  </a:lnTo>
                  <a:lnTo>
                    <a:pt x="134001" y="173605"/>
                  </a:lnTo>
                  <a:lnTo>
                    <a:pt x="134001" y="34615"/>
                  </a:lnTo>
                  <a:lnTo>
                    <a:pt x="134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62" name="Google Shape;1062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1055" y="1009650"/>
            <a:ext cx="2593200" cy="259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3" name="Google Shape;1063;p68"/>
          <p:cNvSpPr txBox="1"/>
          <p:nvPr>
            <p:ph type="title"/>
          </p:nvPr>
        </p:nvSpPr>
        <p:spPr>
          <a:xfrm>
            <a:off x="1120032" y="84275"/>
            <a:ext cx="6253200" cy="11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Limitaciones</a:t>
            </a:r>
            <a:endParaRPr u="sng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69"/>
          <p:cNvSpPr txBox="1"/>
          <p:nvPr>
            <p:ph type="title"/>
          </p:nvPr>
        </p:nvSpPr>
        <p:spPr>
          <a:xfrm>
            <a:off x="1861882" y="105475"/>
            <a:ext cx="6253200" cy="11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Link a nuestro paper</a:t>
            </a:r>
            <a:endParaRPr u="sng"/>
          </a:p>
        </p:txBody>
      </p:sp>
      <p:pic>
        <p:nvPicPr>
          <p:cNvPr id="1069" name="Google Shape;1069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2475" y="920725"/>
            <a:ext cx="4058675" cy="405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4" name="Google Shape;1074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616026"/>
          </a:xfrm>
          <a:prstGeom prst="rect">
            <a:avLst/>
          </a:prstGeom>
          <a:noFill/>
          <a:ln>
            <a:noFill/>
          </a:ln>
        </p:spPr>
      </p:pic>
      <p:sp>
        <p:nvSpPr>
          <p:cNvPr id="1075" name="Google Shape;1075;p70"/>
          <p:cNvSpPr/>
          <p:nvPr/>
        </p:nvSpPr>
        <p:spPr>
          <a:xfrm>
            <a:off x="1627425" y="1085213"/>
            <a:ext cx="5889300" cy="273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70"/>
          <p:cNvSpPr txBox="1"/>
          <p:nvPr>
            <p:ph type="title"/>
          </p:nvPr>
        </p:nvSpPr>
        <p:spPr>
          <a:xfrm>
            <a:off x="2085976" y="1419375"/>
            <a:ext cx="4972200" cy="14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</a:t>
            </a:r>
            <a:endParaRPr/>
          </a:p>
        </p:txBody>
      </p:sp>
      <p:grpSp>
        <p:nvGrpSpPr>
          <p:cNvPr id="1077" name="Google Shape;1077;p70"/>
          <p:cNvGrpSpPr/>
          <p:nvPr/>
        </p:nvGrpSpPr>
        <p:grpSpPr>
          <a:xfrm>
            <a:off x="713224" y="539507"/>
            <a:ext cx="604507" cy="480986"/>
            <a:chOff x="4169800" y="2185725"/>
            <a:chExt cx="375400" cy="298675"/>
          </a:xfrm>
        </p:grpSpPr>
        <p:sp>
          <p:nvSpPr>
            <p:cNvPr id="1078" name="Google Shape;1078;p70"/>
            <p:cNvSpPr/>
            <p:nvPr/>
          </p:nvSpPr>
          <p:spPr>
            <a:xfrm>
              <a:off x="4169800" y="2280725"/>
              <a:ext cx="92725" cy="95000"/>
            </a:xfrm>
            <a:custGeom>
              <a:rect b="b" l="l" r="r" t="t"/>
              <a:pathLst>
                <a:path extrusionOk="0" h="3800" w="3709">
                  <a:moveTo>
                    <a:pt x="0" y="0"/>
                  </a:moveTo>
                  <a:lnTo>
                    <a:pt x="0" y="3800"/>
                  </a:lnTo>
                  <a:lnTo>
                    <a:pt x="3709" y="3800"/>
                  </a:lnTo>
                  <a:lnTo>
                    <a:pt x="3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9" name="Google Shape;1079;p70"/>
            <p:cNvGrpSpPr/>
            <p:nvPr/>
          </p:nvGrpSpPr>
          <p:grpSpPr>
            <a:xfrm>
              <a:off x="4169800" y="2185725"/>
              <a:ext cx="375400" cy="298675"/>
              <a:chOff x="4169800" y="2185725"/>
              <a:chExt cx="375400" cy="298675"/>
            </a:xfrm>
          </p:grpSpPr>
          <p:sp>
            <p:nvSpPr>
              <p:cNvPr id="1080" name="Google Shape;1080;p70"/>
              <p:cNvSpPr/>
              <p:nvPr/>
            </p:nvSpPr>
            <p:spPr>
              <a:xfrm>
                <a:off x="4310375" y="2221450"/>
                <a:ext cx="93500" cy="154275"/>
              </a:xfrm>
              <a:custGeom>
                <a:rect b="b" l="l" r="r" t="t"/>
                <a:pathLst>
                  <a:path extrusionOk="0" h="6171" w="3740">
                    <a:moveTo>
                      <a:pt x="1" y="0"/>
                    </a:moveTo>
                    <a:lnTo>
                      <a:pt x="1" y="6171"/>
                    </a:lnTo>
                    <a:lnTo>
                      <a:pt x="3739" y="6171"/>
                    </a:lnTo>
                    <a:lnTo>
                      <a:pt x="373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70"/>
              <p:cNvSpPr/>
              <p:nvPr/>
            </p:nvSpPr>
            <p:spPr>
              <a:xfrm>
                <a:off x="4451725" y="2185725"/>
                <a:ext cx="93475" cy="190000"/>
              </a:xfrm>
              <a:custGeom>
                <a:rect b="b" l="l" r="r" t="t"/>
                <a:pathLst>
                  <a:path extrusionOk="0" h="7600" w="3739">
                    <a:moveTo>
                      <a:pt x="0" y="1"/>
                    </a:moveTo>
                    <a:lnTo>
                      <a:pt x="0" y="7600"/>
                    </a:lnTo>
                    <a:lnTo>
                      <a:pt x="3739" y="7600"/>
                    </a:lnTo>
                    <a:lnTo>
                      <a:pt x="37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70"/>
              <p:cNvSpPr/>
              <p:nvPr/>
            </p:nvSpPr>
            <p:spPr>
              <a:xfrm>
                <a:off x="4169800" y="2453975"/>
                <a:ext cx="91975" cy="30425"/>
              </a:xfrm>
              <a:custGeom>
                <a:rect b="b" l="l" r="r" t="t"/>
                <a:pathLst>
                  <a:path extrusionOk="0" h="1217" w="3679">
                    <a:moveTo>
                      <a:pt x="0" y="0"/>
                    </a:moveTo>
                    <a:lnTo>
                      <a:pt x="0" y="1216"/>
                    </a:lnTo>
                    <a:lnTo>
                      <a:pt x="3678" y="1216"/>
                    </a:lnTo>
                    <a:lnTo>
                      <a:pt x="367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83" name="Google Shape;1083;p70"/>
          <p:cNvGrpSpPr/>
          <p:nvPr/>
        </p:nvGrpSpPr>
        <p:grpSpPr>
          <a:xfrm flipH="1" rot="5400000">
            <a:off x="6378014" y="2592264"/>
            <a:ext cx="5076525" cy="971000"/>
            <a:chOff x="4434345" y="4599425"/>
            <a:chExt cx="5076525" cy="971000"/>
          </a:xfrm>
        </p:grpSpPr>
        <p:sp>
          <p:nvSpPr>
            <p:cNvPr id="1084" name="Google Shape;1084;p70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70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" name="Google Shape;1086;p70"/>
          <p:cNvGrpSpPr/>
          <p:nvPr/>
        </p:nvGrpSpPr>
        <p:grpSpPr>
          <a:xfrm rot="-5400000">
            <a:off x="1120473" y="3296683"/>
            <a:ext cx="941825" cy="3547300"/>
            <a:chOff x="-228600" y="-106900"/>
            <a:chExt cx="941825" cy="3547300"/>
          </a:xfrm>
        </p:grpSpPr>
        <p:sp>
          <p:nvSpPr>
            <p:cNvPr id="1087" name="Google Shape;1087;p70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70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9" name="Google Shape;1089;p70"/>
          <p:cNvSpPr/>
          <p:nvPr/>
        </p:nvSpPr>
        <p:spPr>
          <a:xfrm>
            <a:off x="2604936" y="256828"/>
            <a:ext cx="52017" cy="52872"/>
          </a:xfrm>
          <a:custGeom>
            <a:rect b="b" l="l" r="r" t="t"/>
            <a:pathLst>
              <a:path extrusionOk="0" h="1916" w="1885">
                <a:moveTo>
                  <a:pt x="942" y="1"/>
                </a:moveTo>
                <a:cubicBezTo>
                  <a:pt x="426" y="1"/>
                  <a:pt x="0" y="426"/>
                  <a:pt x="0" y="973"/>
                </a:cubicBezTo>
                <a:cubicBezTo>
                  <a:pt x="0" y="1490"/>
                  <a:pt x="426" y="1915"/>
                  <a:pt x="942" y="1915"/>
                </a:cubicBezTo>
                <a:cubicBezTo>
                  <a:pt x="1459" y="1915"/>
                  <a:pt x="1885" y="1490"/>
                  <a:pt x="1885" y="973"/>
                </a:cubicBezTo>
                <a:cubicBezTo>
                  <a:pt x="1885" y="426"/>
                  <a:pt x="1459" y="1"/>
                  <a:pt x="9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70"/>
          <p:cNvSpPr/>
          <p:nvPr/>
        </p:nvSpPr>
        <p:spPr>
          <a:xfrm>
            <a:off x="5701361" y="4908978"/>
            <a:ext cx="52017" cy="52872"/>
          </a:xfrm>
          <a:custGeom>
            <a:rect b="b" l="l" r="r" t="t"/>
            <a:pathLst>
              <a:path extrusionOk="0" h="1916" w="1885">
                <a:moveTo>
                  <a:pt x="942" y="1"/>
                </a:moveTo>
                <a:cubicBezTo>
                  <a:pt x="426" y="1"/>
                  <a:pt x="0" y="426"/>
                  <a:pt x="0" y="973"/>
                </a:cubicBezTo>
                <a:cubicBezTo>
                  <a:pt x="0" y="1490"/>
                  <a:pt x="426" y="1915"/>
                  <a:pt x="942" y="1915"/>
                </a:cubicBezTo>
                <a:cubicBezTo>
                  <a:pt x="1459" y="1915"/>
                  <a:pt x="1885" y="1490"/>
                  <a:pt x="1885" y="973"/>
                </a:cubicBezTo>
                <a:cubicBezTo>
                  <a:pt x="1885" y="426"/>
                  <a:pt x="1459" y="1"/>
                  <a:pt x="9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7" name="Google Shape;597;p46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2972" l="0" r="0" t="2963"/>
          <a:stretch/>
        </p:blipFill>
        <p:spPr>
          <a:xfrm>
            <a:off x="0" y="0"/>
            <a:ext cx="3567400" cy="5143501"/>
          </a:xfrm>
          <a:prstGeom prst="rect">
            <a:avLst/>
          </a:prstGeom>
        </p:spPr>
      </p:pic>
      <p:sp>
        <p:nvSpPr>
          <p:cNvPr id="598" name="Google Shape;598;p46"/>
          <p:cNvSpPr txBox="1"/>
          <p:nvPr>
            <p:ph type="title"/>
          </p:nvPr>
        </p:nvSpPr>
        <p:spPr>
          <a:xfrm flipH="1">
            <a:off x="4234975" y="2765800"/>
            <a:ext cx="4195800" cy="9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Introducción</a:t>
            </a:r>
            <a:endParaRPr/>
          </a:p>
        </p:txBody>
      </p:sp>
      <p:sp>
        <p:nvSpPr>
          <p:cNvPr id="599" name="Google Shape;599;p46"/>
          <p:cNvSpPr txBox="1"/>
          <p:nvPr>
            <p:ph idx="2" type="title"/>
          </p:nvPr>
        </p:nvSpPr>
        <p:spPr>
          <a:xfrm>
            <a:off x="4235075" y="1422200"/>
            <a:ext cx="1662000" cy="115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600" name="Google Shape;600;p46"/>
          <p:cNvGrpSpPr/>
          <p:nvPr/>
        </p:nvGrpSpPr>
        <p:grpSpPr>
          <a:xfrm rot="-5400000">
            <a:off x="415173" y="3296683"/>
            <a:ext cx="941825" cy="3547300"/>
            <a:chOff x="-228600" y="-106900"/>
            <a:chExt cx="941825" cy="3547300"/>
          </a:xfrm>
        </p:grpSpPr>
        <p:sp>
          <p:nvSpPr>
            <p:cNvPr id="601" name="Google Shape;601;p46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6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3" name="Google Shape;603;p46"/>
          <p:cNvSpPr/>
          <p:nvPr/>
        </p:nvSpPr>
        <p:spPr>
          <a:xfrm>
            <a:off x="475786" y="197394"/>
            <a:ext cx="248695" cy="215215"/>
          </a:xfrm>
          <a:custGeom>
            <a:rect b="b" l="l" r="r" t="t"/>
            <a:pathLst>
              <a:path extrusionOk="0" h="3709" w="4286">
                <a:moveTo>
                  <a:pt x="2158" y="0"/>
                </a:moveTo>
                <a:lnTo>
                  <a:pt x="0" y="3709"/>
                </a:lnTo>
                <a:lnTo>
                  <a:pt x="4286" y="3709"/>
                </a:lnTo>
                <a:lnTo>
                  <a:pt x="21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46"/>
          <p:cNvSpPr/>
          <p:nvPr/>
        </p:nvSpPr>
        <p:spPr>
          <a:xfrm>
            <a:off x="3073319" y="4746450"/>
            <a:ext cx="248702" cy="248702"/>
          </a:xfrm>
          <a:custGeom>
            <a:rect b="b" l="l" r="r" t="t"/>
            <a:pathLst>
              <a:path extrusionOk="0" h="4104" w="4104">
                <a:moveTo>
                  <a:pt x="791" y="1"/>
                </a:moveTo>
                <a:lnTo>
                  <a:pt x="0" y="791"/>
                </a:lnTo>
                <a:lnTo>
                  <a:pt x="1277" y="2067"/>
                </a:lnTo>
                <a:lnTo>
                  <a:pt x="0" y="3344"/>
                </a:lnTo>
                <a:lnTo>
                  <a:pt x="791" y="4104"/>
                </a:lnTo>
                <a:lnTo>
                  <a:pt x="2067" y="2827"/>
                </a:lnTo>
                <a:lnTo>
                  <a:pt x="3344" y="4104"/>
                </a:lnTo>
                <a:lnTo>
                  <a:pt x="4104" y="3344"/>
                </a:lnTo>
                <a:lnTo>
                  <a:pt x="2827" y="2067"/>
                </a:lnTo>
                <a:lnTo>
                  <a:pt x="4104" y="791"/>
                </a:lnTo>
                <a:lnTo>
                  <a:pt x="3344" y="1"/>
                </a:lnTo>
                <a:lnTo>
                  <a:pt x="2067" y="1277"/>
                </a:lnTo>
                <a:lnTo>
                  <a:pt x="79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46"/>
          <p:cNvSpPr/>
          <p:nvPr/>
        </p:nvSpPr>
        <p:spPr>
          <a:xfrm>
            <a:off x="423761" y="4023653"/>
            <a:ext cx="52017" cy="52872"/>
          </a:xfrm>
          <a:custGeom>
            <a:rect b="b" l="l" r="r" t="t"/>
            <a:pathLst>
              <a:path extrusionOk="0" h="1916" w="1885">
                <a:moveTo>
                  <a:pt x="942" y="1"/>
                </a:moveTo>
                <a:cubicBezTo>
                  <a:pt x="426" y="1"/>
                  <a:pt x="0" y="426"/>
                  <a:pt x="0" y="973"/>
                </a:cubicBezTo>
                <a:cubicBezTo>
                  <a:pt x="0" y="1490"/>
                  <a:pt x="426" y="1915"/>
                  <a:pt x="942" y="1915"/>
                </a:cubicBezTo>
                <a:cubicBezTo>
                  <a:pt x="1459" y="1915"/>
                  <a:pt x="1885" y="1490"/>
                  <a:pt x="1885" y="973"/>
                </a:cubicBezTo>
                <a:cubicBezTo>
                  <a:pt x="1885" y="426"/>
                  <a:pt x="1459" y="1"/>
                  <a:pt x="9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6" name="Google Shape;606;p46"/>
          <p:cNvGrpSpPr/>
          <p:nvPr/>
        </p:nvGrpSpPr>
        <p:grpSpPr>
          <a:xfrm>
            <a:off x="7371858" y="1461324"/>
            <a:ext cx="749122" cy="1154417"/>
            <a:chOff x="4070250" y="2922825"/>
            <a:chExt cx="314625" cy="484825"/>
          </a:xfrm>
        </p:grpSpPr>
        <p:sp>
          <p:nvSpPr>
            <p:cNvPr id="607" name="Google Shape;607;p46"/>
            <p:cNvSpPr/>
            <p:nvPr/>
          </p:nvSpPr>
          <p:spPr>
            <a:xfrm>
              <a:off x="4070250" y="3300500"/>
              <a:ext cx="277375" cy="31175"/>
            </a:xfrm>
            <a:custGeom>
              <a:rect b="b" l="l" r="r" t="t"/>
              <a:pathLst>
                <a:path extrusionOk="0" h="1247" w="11095">
                  <a:moveTo>
                    <a:pt x="1" y="0"/>
                  </a:moveTo>
                  <a:lnTo>
                    <a:pt x="1" y="1246"/>
                  </a:lnTo>
                  <a:lnTo>
                    <a:pt x="11095" y="1246"/>
                  </a:lnTo>
                  <a:lnTo>
                    <a:pt x="110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46"/>
            <p:cNvSpPr/>
            <p:nvPr/>
          </p:nvSpPr>
          <p:spPr>
            <a:xfrm>
              <a:off x="4070250" y="3376475"/>
              <a:ext cx="91975" cy="31175"/>
            </a:xfrm>
            <a:custGeom>
              <a:rect b="b" l="l" r="r" t="t"/>
              <a:pathLst>
                <a:path extrusionOk="0" h="1247" w="3679">
                  <a:moveTo>
                    <a:pt x="1" y="1"/>
                  </a:moveTo>
                  <a:lnTo>
                    <a:pt x="1" y="1247"/>
                  </a:lnTo>
                  <a:lnTo>
                    <a:pt x="3678" y="1247"/>
                  </a:lnTo>
                  <a:lnTo>
                    <a:pt x="36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46"/>
            <p:cNvSpPr/>
            <p:nvPr/>
          </p:nvSpPr>
          <p:spPr>
            <a:xfrm>
              <a:off x="4194875" y="2922825"/>
              <a:ext cx="91975" cy="57775"/>
            </a:xfrm>
            <a:custGeom>
              <a:rect b="b" l="l" r="r" t="t"/>
              <a:pathLst>
                <a:path extrusionOk="0" fill="none" h="2311" w="3679">
                  <a:moveTo>
                    <a:pt x="2858" y="1"/>
                  </a:moveTo>
                  <a:lnTo>
                    <a:pt x="852" y="1"/>
                  </a:lnTo>
                  <a:cubicBezTo>
                    <a:pt x="639" y="1"/>
                    <a:pt x="487" y="153"/>
                    <a:pt x="426" y="335"/>
                  </a:cubicBezTo>
                  <a:lnTo>
                    <a:pt x="0" y="2311"/>
                  </a:lnTo>
                  <a:lnTo>
                    <a:pt x="3678" y="2311"/>
                  </a:lnTo>
                  <a:lnTo>
                    <a:pt x="3253" y="335"/>
                  </a:lnTo>
                  <a:cubicBezTo>
                    <a:pt x="3222" y="153"/>
                    <a:pt x="3040" y="1"/>
                    <a:pt x="2858" y="1"/>
                  </a:cubicBezTo>
                  <a:close/>
                </a:path>
              </a:pathLst>
            </a:custGeom>
            <a:noFill/>
            <a:ln cap="flat" cmpd="sng" w="57000">
              <a:solidFill>
                <a:srgbClr val="00237D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46"/>
            <p:cNvSpPr/>
            <p:nvPr/>
          </p:nvSpPr>
          <p:spPr>
            <a:xfrm>
              <a:off x="4096850" y="2969950"/>
              <a:ext cx="88175" cy="96525"/>
            </a:xfrm>
            <a:custGeom>
              <a:rect b="b" l="l" r="r" t="t"/>
              <a:pathLst>
                <a:path extrusionOk="0" fill="none" h="3861" w="3527">
                  <a:moveTo>
                    <a:pt x="1095" y="243"/>
                  </a:moveTo>
                  <a:lnTo>
                    <a:pt x="92" y="1976"/>
                  </a:lnTo>
                  <a:cubicBezTo>
                    <a:pt x="0" y="2158"/>
                    <a:pt x="31" y="2371"/>
                    <a:pt x="183" y="2492"/>
                  </a:cubicBezTo>
                  <a:lnTo>
                    <a:pt x="1672" y="3860"/>
                  </a:lnTo>
                  <a:lnTo>
                    <a:pt x="3526" y="669"/>
                  </a:lnTo>
                  <a:lnTo>
                    <a:pt x="1611" y="61"/>
                  </a:lnTo>
                  <a:cubicBezTo>
                    <a:pt x="1399" y="0"/>
                    <a:pt x="1216" y="61"/>
                    <a:pt x="1095" y="243"/>
                  </a:cubicBezTo>
                  <a:close/>
                </a:path>
              </a:pathLst>
            </a:custGeom>
            <a:noFill/>
            <a:ln cap="flat" cmpd="sng" w="57000">
              <a:solidFill>
                <a:srgbClr val="00237D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6"/>
            <p:cNvSpPr/>
            <p:nvPr/>
          </p:nvSpPr>
          <p:spPr>
            <a:xfrm>
              <a:off x="4096850" y="3077850"/>
              <a:ext cx="88175" cy="97275"/>
            </a:xfrm>
            <a:custGeom>
              <a:rect b="b" l="l" r="r" t="t"/>
              <a:pathLst>
                <a:path extrusionOk="0" fill="none" h="3891" w="3527">
                  <a:moveTo>
                    <a:pt x="92" y="1885"/>
                  </a:moveTo>
                  <a:lnTo>
                    <a:pt x="1095" y="3617"/>
                  </a:lnTo>
                  <a:cubicBezTo>
                    <a:pt x="1216" y="3800"/>
                    <a:pt x="1399" y="3891"/>
                    <a:pt x="1611" y="3800"/>
                  </a:cubicBezTo>
                  <a:lnTo>
                    <a:pt x="3526" y="3192"/>
                  </a:lnTo>
                  <a:lnTo>
                    <a:pt x="1672" y="0"/>
                  </a:lnTo>
                  <a:lnTo>
                    <a:pt x="183" y="1368"/>
                  </a:lnTo>
                  <a:cubicBezTo>
                    <a:pt x="31" y="1490"/>
                    <a:pt x="0" y="1733"/>
                    <a:pt x="92" y="1885"/>
                  </a:cubicBezTo>
                  <a:close/>
                </a:path>
              </a:pathLst>
            </a:custGeom>
            <a:noFill/>
            <a:ln cap="flat" cmpd="sng" w="57000">
              <a:solidFill>
                <a:srgbClr val="00237D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46"/>
            <p:cNvSpPr/>
            <p:nvPr/>
          </p:nvSpPr>
          <p:spPr>
            <a:xfrm>
              <a:off x="4194875" y="3163700"/>
              <a:ext cx="91975" cy="57775"/>
            </a:xfrm>
            <a:custGeom>
              <a:rect b="b" l="l" r="r" t="t"/>
              <a:pathLst>
                <a:path extrusionOk="0" fill="none" h="2311" w="3679">
                  <a:moveTo>
                    <a:pt x="852" y="2311"/>
                  </a:moveTo>
                  <a:lnTo>
                    <a:pt x="2858" y="2311"/>
                  </a:lnTo>
                  <a:cubicBezTo>
                    <a:pt x="3040" y="2311"/>
                    <a:pt x="3222" y="2159"/>
                    <a:pt x="3253" y="1977"/>
                  </a:cubicBezTo>
                  <a:lnTo>
                    <a:pt x="3678" y="1"/>
                  </a:lnTo>
                  <a:lnTo>
                    <a:pt x="0" y="1"/>
                  </a:lnTo>
                  <a:lnTo>
                    <a:pt x="426" y="1977"/>
                  </a:lnTo>
                  <a:cubicBezTo>
                    <a:pt x="487" y="2159"/>
                    <a:pt x="639" y="2311"/>
                    <a:pt x="852" y="2311"/>
                  </a:cubicBezTo>
                  <a:close/>
                </a:path>
              </a:pathLst>
            </a:custGeom>
            <a:noFill/>
            <a:ln cap="flat" cmpd="sng" w="57000">
              <a:solidFill>
                <a:srgbClr val="00237D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6"/>
            <p:cNvSpPr/>
            <p:nvPr/>
          </p:nvSpPr>
          <p:spPr>
            <a:xfrm>
              <a:off x="4297450" y="3077850"/>
              <a:ext cx="87425" cy="97275"/>
            </a:xfrm>
            <a:custGeom>
              <a:rect b="b" l="l" r="r" t="t"/>
              <a:pathLst>
                <a:path extrusionOk="0" fill="none" h="3891" w="3497">
                  <a:moveTo>
                    <a:pt x="2402" y="3617"/>
                  </a:moveTo>
                  <a:lnTo>
                    <a:pt x="3405" y="1885"/>
                  </a:lnTo>
                  <a:cubicBezTo>
                    <a:pt x="3496" y="1733"/>
                    <a:pt x="3466" y="1490"/>
                    <a:pt x="3314" y="1368"/>
                  </a:cubicBezTo>
                  <a:lnTo>
                    <a:pt x="1825" y="0"/>
                  </a:lnTo>
                  <a:lnTo>
                    <a:pt x="1" y="3192"/>
                  </a:lnTo>
                  <a:lnTo>
                    <a:pt x="1916" y="3830"/>
                  </a:lnTo>
                  <a:cubicBezTo>
                    <a:pt x="2098" y="3891"/>
                    <a:pt x="2311" y="3800"/>
                    <a:pt x="2402" y="3617"/>
                  </a:cubicBezTo>
                  <a:close/>
                </a:path>
              </a:pathLst>
            </a:custGeom>
            <a:noFill/>
            <a:ln cap="flat" cmpd="sng" w="57000">
              <a:solidFill>
                <a:srgbClr val="00237D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6"/>
            <p:cNvSpPr/>
            <p:nvPr/>
          </p:nvSpPr>
          <p:spPr>
            <a:xfrm>
              <a:off x="4297450" y="2969950"/>
              <a:ext cx="87425" cy="96525"/>
            </a:xfrm>
            <a:custGeom>
              <a:rect b="b" l="l" r="r" t="t"/>
              <a:pathLst>
                <a:path extrusionOk="0" fill="none" h="3861" w="3497">
                  <a:moveTo>
                    <a:pt x="3405" y="1976"/>
                  </a:moveTo>
                  <a:lnTo>
                    <a:pt x="2402" y="243"/>
                  </a:lnTo>
                  <a:cubicBezTo>
                    <a:pt x="2311" y="61"/>
                    <a:pt x="2098" y="0"/>
                    <a:pt x="1916" y="61"/>
                  </a:cubicBezTo>
                  <a:lnTo>
                    <a:pt x="1" y="669"/>
                  </a:lnTo>
                  <a:lnTo>
                    <a:pt x="1825" y="3860"/>
                  </a:lnTo>
                  <a:lnTo>
                    <a:pt x="3314" y="2492"/>
                  </a:lnTo>
                  <a:cubicBezTo>
                    <a:pt x="3466" y="2371"/>
                    <a:pt x="3496" y="2158"/>
                    <a:pt x="3405" y="1976"/>
                  </a:cubicBezTo>
                  <a:close/>
                </a:path>
              </a:pathLst>
            </a:custGeom>
            <a:noFill/>
            <a:ln cap="flat" cmpd="sng" w="57000">
              <a:solidFill>
                <a:srgbClr val="00237D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6"/>
            <p:cNvSpPr/>
            <p:nvPr/>
          </p:nvSpPr>
          <p:spPr>
            <a:xfrm>
              <a:off x="4123450" y="2954750"/>
              <a:ext cx="234825" cy="234825"/>
            </a:xfrm>
            <a:custGeom>
              <a:rect b="b" l="l" r="r" t="t"/>
              <a:pathLst>
                <a:path extrusionOk="0" h="9393" w="9393">
                  <a:moveTo>
                    <a:pt x="4712" y="0"/>
                  </a:moveTo>
                  <a:cubicBezTo>
                    <a:pt x="2098" y="0"/>
                    <a:pt x="0" y="2097"/>
                    <a:pt x="0" y="4711"/>
                  </a:cubicBezTo>
                  <a:cubicBezTo>
                    <a:pt x="0" y="7295"/>
                    <a:pt x="2098" y="9392"/>
                    <a:pt x="4712" y="9392"/>
                  </a:cubicBezTo>
                  <a:cubicBezTo>
                    <a:pt x="7295" y="9392"/>
                    <a:pt x="9393" y="7295"/>
                    <a:pt x="9393" y="4711"/>
                  </a:cubicBezTo>
                  <a:cubicBezTo>
                    <a:pt x="9393" y="2097"/>
                    <a:pt x="7295" y="0"/>
                    <a:pt x="4712" y="0"/>
                  </a:cubicBezTo>
                  <a:close/>
                </a:path>
              </a:pathLst>
            </a:custGeom>
            <a:solidFill>
              <a:srgbClr val="00D9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6"/>
            <p:cNvSpPr/>
            <p:nvPr/>
          </p:nvSpPr>
          <p:spPr>
            <a:xfrm>
              <a:off x="4172825" y="3003375"/>
              <a:ext cx="136825" cy="137575"/>
            </a:xfrm>
            <a:custGeom>
              <a:rect b="b" l="l" r="r" t="t"/>
              <a:pathLst>
                <a:path extrusionOk="0" h="5503" w="5473">
                  <a:moveTo>
                    <a:pt x="2737" y="0"/>
                  </a:moveTo>
                  <a:cubicBezTo>
                    <a:pt x="1217" y="0"/>
                    <a:pt x="1" y="1247"/>
                    <a:pt x="1" y="2766"/>
                  </a:cubicBezTo>
                  <a:cubicBezTo>
                    <a:pt x="1" y="4256"/>
                    <a:pt x="1217" y="5502"/>
                    <a:pt x="2737" y="5502"/>
                  </a:cubicBezTo>
                  <a:cubicBezTo>
                    <a:pt x="4256" y="5502"/>
                    <a:pt x="5472" y="4256"/>
                    <a:pt x="5472" y="2766"/>
                  </a:cubicBezTo>
                  <a:cubicBezTo>
                    <a:pt x="5472" y="1247"/>
                    <a:pt x="4226" y="31"/>
                    <a:pt x="27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6"/>
            <p:cNvSpPr/>
            <p:nvPr/>
          </p:nvSpPr>
          <p:spPr>
            <a:xfrm>
              <a:off x="4209300" y="3039850"/>
              <a:ext cx="63875" cy="64625"/>
            </a:xfrm>
            <a:custGeom>
              <a:rect b="b" l="l" r="r" t="t"/>
              <a:pathLst>
                <a:path extrusionOk="0" h="2585" w="2555">
                  <a:moveTo>
                    <a:pt x="1278" y="0"/>
                  </a:moveTo>
                  <a:cubicBezTo>
                    <a:pt x="548" y="0"/>
                    <a:pt x="1" y="578"/>
                    <a:pt x="1" y="1307"/>
                  </a:cubicBezTo>
                  <a:cubicBezTo>
                    <a:pt x="1" y="2007"/>
                    <a:pt x="548" y="2584"/>
                    <a:pt x="1278" y="2584"/>
                  </a:cubicBezTo>
                  <a:cubicBezTo>
                    <a:pt x="1977" y="2584"/>
                    <a:pt x="2554" y="2007"/>
                    <a:pt x="2554" y="1307"/>
                  </a:cubicBezTo>
                  <a:cubicBezTo>
                    <a:pt x="2554" y="578"/>
                    <a:pt x="1977" y="0"/>
                    <a:pt x="1278" y="0"/>
                  </a:cubicBezTo>
                  <a:close/>
                </a:path>
              </a:pathLst>
            </a:custGeom>
            <a:solidFill>
              <a:srgbClr val="00D9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47"/>
          <p:cNvSpPr txBox="1"/>
          <p:nvPr>
            <p:ph type="title"/>
          </p:nvPr>
        </p:nvSpPr>
        <p:spPr>
          <a:xfrm>
            <a:off x="890550" y="340875"/>
            <a:ext cx="41370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Objetivos</a:t>
            </a:r>
            <a:endParaRPr/>
          </a:p>
        </p:txBody>
      </p:sp>
      <p:sp>
        <p:nvSpPr>
          <p:cNvPr id="623" name="Google Shape;623;p47"/>
          <p:cNvSpPr txBox="1"/>
          <p:nvPr>
            <p:ph idx="1" type="subTitle"/>
          </p:nvPr>
        </p:nvSpPr>
        <p:spPr>
          <a:xfrm>
            <a:off x="2222150" y="1705763"/>
            <a:ext cx="29424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 Resolución</a:t>
            </a:r>
            <a:endParaRPr/>
          </a:p>
        </p:txBody>
      </p:sp>
      <p:sp>
        <p:nvSpPr>
          <p:cNvPr id="624" name="Google Shape;624;p47"/>
          <p:cNvSpPr txBox="1"/>
          <p:nvPr>
            <p:ph idx="4" type="subTitle"/>
          </p:nvPr>
        </p:nvSpPr>
        <p:spPr>
          <a:xfrm>
            <a:off x="2222138" y="2913655"/>
            <a:ext cx="21450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Aplicaciones</a:t>
            </a:r>
            <a:endParaRPr/>
          </a:p>
        </p:txBody>
      </p:sp>
      <p:pic>
        <p:nvPicPr>
          <p:cNvPr id="625" name="Google Shape;625;p4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45680" r="8094" t="0"/>
          <a:stretch/>
        </p:blipFill>
        <p:spPr>
          <a:xfrm>
            <a:off x="5576700" y="0"/>
            <a:ext cx="3567299" cy="5143501"/>
          </a:xfrm>
          <a:prstGeom prst="rect">
            <a:avLst/>
          </a:prstGeom>
        </p:spPr>
      </p:pic>
      <p:grpSp>
        <p:nvGrpSpPr>
          <p:cNvPr id="626" name="Google Shape;626;p47"/>
          <p:cNvGrpSpPr/>
          <p:nvPr/>
        </p:nvGrpSpPr>
        <p:grpSpPr>
          <a:xfrm>
            <a:off x="1764931" y="1726472"/>
            <a:ext cx="457207" cy="457189"/>
            <a:chOff x="3335757" y="2542463"/>
            <a:chExt cx="329091" cy="328205"/>
          </a:xfrm>
        </p:grpSpPr>
        <p:sp>
          <p:nvSpPr>
            <p:cNvPr id="627" name="Google Shape;627;p47"/>
            <p:cNvSpPr/>
            <p:nvPr/>
          </p:nvSpPr>
          <p:spPr>
            <a:xfrm>
              <a:off x="3524928" y="2697310"/>
              <a:ext cx="19397" cy="18511"/>
            </a:xfrm>
            <a:custGeom>
              <a:rect b="b" l="l" r="r" t="t"/>
              <a:pathLst>
                <a:path extrusionOk="0" h="501" w="525">
                  <a:moveTo>
                    <a:pt x="0" y="1"/>
                  </a:moveTo>
                  <a:lnTo>
                    <a:pt x="0" y="501"/>
                  </a:lnTo>
                  <a:lnTo>
                    <a:pt x="524" y="501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7"/>
            <p:cNvSpPr/>
            <p:nvPr/>
          </p:nvSpPr>
          <p:spPr>
            <a:xfrm>
              <a:off x="3335757" y="2542463"/>
              <a:ext cx="198888" cy="328205"/>
            </a:xfrm>
            <a:custGeom>
              <a:rect b="b" l="l" r="r" t="t"/>
              <a:pathLst>
                <a:path extrusionOk="0" h="8883" w="5383">
                  <a:moveTo>
                    <a:pt x="2644" y="1000"/>
                  </a:moveTo>
                  <a:cubicBezTo>
                    <a:pt x="2858" y="1000"/>
                    <a:pt x="3049" y="1072"/>
                    <a:pt x="3215" y="1215"/>
                  </a:cubicBezTo>
                  <a:cubicBezTo>
                    <a:pt x="3310" y="1310"/>
                    <a:pt x="3334" y="1477"/>
                    <a:pt x="3239" y="1572"/>
                  </a:cubicBezTo>
                  <a:cubicBezTo>
                    <a:pt x="3184" y="1641"/>
                    <a:pt x="3104" y="1678"/>
                    <a:pt x="3028" y="1678"/>
                  </a:cubicBezTo>
                  <a:cubicBezTo>
                    <a:pt x="2974" y="1678"/>
                    <a:pt x="2922" y="1659"/>
                    <a:pt x="2882" y="1620"/>
                  </a:cubicBezTo>
                  <a:cubicBezTo>
                    <a:pt x="2834" y="1572"/>
                    <a:pt x="2763" y="1524"/>
                    <a:pt x="2644" y="1524"/>
                  </a:cubicBezTo>
                  <a:cubicBezTo>
                    <a:pt x="2453" y="1524"/>
                    <a:pt x="2286" y="1691"/>
                    <a:pt x="2286" y="1882"/>
                  </a:cubicBezTo>
                  <a:cubicBezTo>
                    <a:pt x="2286" y="2001"/>
                    <a:pt x="2334" y="2072"/>
                    <a:pt x="2382" y="2120"/>
                  </a:cubicBezTo>
                  <a:cubicBezTo>
                    <a:pt x="2477" y="2215"/>
                    <a:pt x="2453" y="2382"/>
                    <a:pt x="2334" y="2477"/>
                  </a:cubicBezTo>
                  <a:cubicBezTo>
                    <a:pt x="2286" y="2525"/>
                    <a:pt x="2239" y="2548"/>
                    <a:pt x="2167" y="2548"/>
                  </a:cubicBezTo>
                  <a:cubicBezTo>
                    <a:pt x="2096" y="2548"/>
                    <a:pt x="2025" y="2501"/>
                    <a:pt x="1977" y="2453"/>
                  </a:cubicBezTo>
                  <a:cubicBezTo>
                    <a:pt x="1858" y="2286"/>
                    <a:pt x="1786" y="2096"/>
                    <a:pt x="1786" y="1882"/>
                  </a:cubicBezTo>
                  <a:cubicBezTo>
                    <a:pt x="1786" y="1405"/>
                    <a:pt x="2167" y="1000"/>
                    <a:pt x="2644" y="1000"/>
                  </a:cubicBezTo>
                  <a:close/>
                  <a:moveTo>
                    <a:pt x="3715" y="0"/>
                  </a:moveTo>
                  <a:cubicBezTo>
                    <a:pt x="3334" y="0"/>
                    <a:pt x="2953" y="119"/>
                    <a:pt x="2644" y="381"/>
                  </a:cubicBezTo>
                  <a:cubicBezTo>
                    <a:pt x="2406" y="596"/>
                    <a:pt x="2239" y="881"/>
                    <a:pt x="2144" y="1167"/>
                  </a:cubicBezTo>
                  <a:cubicBezTo>
                    <a:pt x="1310" y="1262"/>
                    <a:pt x="667" y="1977"/>
                    <a:pt x="667" y="2834"/>
                  </a:cubicBezTo>
                  <a:cubicBezTo>
                    <a:pt x="667" y="2906"/>
                    <a:pt x="667" y="3001"/>
                    <a:pt x="691" y="3096"/>
                  </a:cubicBezTo>
                  <a:cubicBezTo>
                    <a:pt x="262" y="3406"/>
                    <a:pt x="0" y="3906"/>
                    <a:pt x="0" y="4430"/>
                  </a:cubicBezTo>
                  <a:cubicBezTo>
                    <a:pt x="0" y="4763"/>
                    <a:pt x="96" y="5096"/>
                    <a:pt x="286" y="5358"/>
                  </a:cubicBezTo>
                  <a:cubicBezTo>
                    <a:pt x="381" y="5120"/>
                    <a:pt x="572" y="4834"/>
                    <a:pt x="929" y="4620"/>
                  </a:cubicBezTo>
                  <a:cubicBezTo>
                    <a:pt x="974" y="4593"/>
                    <a:pt x="1025" y="4580"/>
                    <a:pt x="1076" y="4580"/>
                  </a:cubicBezTo>
                  <a:cubicBezTo>
                    <a:pt x="1160" y="4580"/>
                    <a:pt x="1242" y="4617"/>
                    <a:pt x="1286" y="4692"/>
                  </a:cubicBezTo>
                  <a:cubicBezTo>
                    <a:pt x="1358" y="4834"/>
                    <a:pt x="1310" y="4977"/>
                    <a:pt x="1191" y="5073"/>
                  </a:cubicBezTo>
                  <a:cubicBezTo>
                    <a:pt x="762" y="5311"/>
                    <a:pt x="691" y="5763"/>
                    <a:pt x="691" y="5787"/>
                  </a:cubicBezTo>
                  <a:cubicBezTo>
                    <a:pt x="667" y="5882"/>
                    <a:pt x="667" y="5978"/>
                    <a:pt x="667" y="6049"/>
                  </a:cubicBezTo>
                  <a:cubicBezTo>
                    <a:pt x="667" y="6906"/>
                    <a:pt x="1310" y="7621"/>
                    <a:pt x="2144" y="7716"/>
                  </a:cubicBezTo>
                  <a:cubicBezTo>
                    <a:pt x="1929" y="7549"/>
                    <a:pt x="1786" y="7287"/>
                    <a:pt x="1786" y="7002"/>
                  </a:cubicBezTo>
                  <a:cubicBezTo>
                    <a:pt x="1786" y="6811"/>
                    <a:pt x="1858" y="6621"/>
                    <a:pt x="1977" y="6454"/>
                  </a:cubicBezTo>
                  <a:cubicBezTo>
                    <a:pt x="2031" y="6387"/>
                    <a:pt x="2107" y="6357"/>
                    <a:pt x="2180" y="6357"/>
                  </a:cubicBezTo>
                  <a:cubicBezTo>
                    <a:pt x="2237" y="6357"/>
                    <a:pt x="2293" y="6375"/>
                    <a:pt x="2334" y="6406"/>
                  </a:cubicBezTo>
                  <a:cubicBezTo>
                    <a:pt x="2453" y="6501"/>
                    <a:pt x="2477" y="6668"/>
                    <a:pt x="2382" y="6787"/>
                  </a:cubicBezTo>
                  <a:cubicBezTo>
                    <a:pt x="2334" y="6835"/>
                    <a:pt x="2310" y="6930"/>
                    <a:pt x="2310" y="7002"/>
                  </a:cubicBezTo>
                  <a:cubicBezTo>
                    <a:pt x="2310" y="7192"/>
                    <a:pt x="2453" y="7359"/>
                    <a:pt x="2668" y="7359"/>
                  </a:cubicBezTo>
                  <a:cubicBezTo>
                    <a:pt x="2739" y="7359"/>
                    <a:pt x="2810" y="7335"/>
                    <a:pt x="2882" y="7287"/>
                  </a:cubicBezTo>
                  <a:cubicBezTo>
                    <a:pt x="2934" y="7246"/>
                    <a:pt x="2991" y="7227"/>
                    <a:pt x="3046" y="7227"/>
                  </a:cubicBezTo>
                  <a:cubicBezTo>
                    <a:pt x="3117" y="7227"/>
                    <a:pt x="3186" y="7258"/>
                    <a:pt x="3239" y="7311"/>
                  </a:cubicBezTo>
                  <a:cubicBezTo>
                    <a:pt x="3334" y="7430"/>
                    <a:pt x="3310" y="7597"/>
                    <a:pt x="3215" y="7692"/>
                  </a:cubicBezTo>
                  <a:cubicBezTo>
                    <a:pt x="3049" y="7811"/>
                    <a:pt x="2858" y="7883"/>
                    <a:pt x="2668" y="7883"/>
                  </a:cubicBezTo>
                  <a:cubicBezTo>
                    <a:pt x="2453" y="7883"/>
                    <a:pt x="2286" y="7811"/>
                    <a:pt x="2144" y="7716"/>
                  </a:cubicBezTo>
                  <a:lnTo>
                    <a:pt x="2144" y="7716"/>
                  </a:lnTo>
                  <a:cubicBezTo>
                    <a:pt x="2215" y="8002"/>
                    <a:pt x="2406" y="8288"/>
                    <a:pt x="2644" y="8502"/>
                  </a:cubicBezTo>
                  <a:cubicBezTo>
                    <a:pt x="2953" y="8740"/>
                    <a:pt x="3334" y="8883"/>
                    <a:pt x="3715" y="8883"/>
                  </a:cubicBezTo>
                  <a:cubicBezTo>
                    <a:pt x="4168" y="8883"/>
                    <a:pt x="4596" y="8716"/>
                    <a:pt x="4906" y="8407"/>
                  </a:cubicBezTo>
                  <a:cubicBezTo>
                    <a:pt x="5216" y="8097"/>
                    <a:pt x="5382" y="7668"/>
                    <a:pt x="5382" y="7240"/>
                  </a:cubicBezTo>
                  <a:lnTo>
                    <a:pt x="5382" y="6573"/>
                  </a:lnTo>
                  <a:lnTo>
                    <a:pt x="4001" y="6573"/>
                  </a:lnTo>
                  <a:cubicBezTo>
                    <a:pt x="3596" y="6573"/>
                    <a:pt x="3263" y="6216"/>
                    <a:pt x="3263" y="5811"/>
                  </a:cubicBezTo>
                  <a:lnTo>
                    <a:pt x="3263" y="5739"/>
                  </a:lnTo>
                  <a:lnTo>
                    <a:pt x="2525" y="5739"/>
                  </a:lnTo>
                  <a:cubicBezTo>
                    <a:pt x="2382" y="5739"/>
                    <a:pt x="2286" y="5620"/>
                    <a:pt x="2286" y="5477"/>
                  </a:cubicBezTo>
                  <a:cubicBezTo>
                    <a:pt x="2286" y="5335"/>
                    <a:pt x="2382" y="5216"/>
                    <a:pt x="2525" y="5216"/>
                  </a:cubicBezTo>
                  <a:lnTo>
                    <a:pt x="3263" y="5216"/>
                  </a:lnTo>
                  <a:lnTo>
                    <a:pt x="3263" y="4692"/>
                  </a:lnTo>
                  <a:lnTo>
                    <a:pt x="2953" y="4692"/>
                  </a:lnTo>
                  <a:cubicBezTo>
                    <a:pt x="2810" y="4692"/>
                    <a:pt x="2691" y="4596"/>
                    <a:pt x="2691" y="4430"/>
                  </a:cubicBezTo>
                  <a:cubicBezTo>
                    <a:pt x="2691" y="4287"/>
                    <a:pt x="2810" y="4192"/>
                    <a:pt x="2953" y="4192"/>
                  </a:cubicBezTo>
                  <a:lnTo>
                    <a:pt x="3263" y="4192"/>
                  </a:lnTo>
                  <a:lnTo>
                    <a:pt x="3263" y="3668"/>
                  </a:lnTo>
                  <a:lnTo>
                    <a:pt x="2525" y="3668"/>
                  </a:lnTo>
                  <a:cubicBezTo>
                    <a:pt x="2382" y="3668"/>
                    <a:pt x="2286" y="3549"/>
                    <a:pt x="2286" y="3406"/>
                  </a:cubicBezTo>
                  <a:cubicBezTo>
                    <a:pt x="2286" y="3263"/>
                    <a:pt x="2382" y="3144"/>
                    <a:pt x="2525" y="3144"/>
                  </a:cubicBezTo>
                  <a:lnTo>
                    <a:pt x="3263" y="3144"/>
                  </a:lnTo>
                  <a:lnTo>
                    <a:pt x="3263" y="3072"/>
                  </a:lnTo>
                  <a:cubicBezTo>
                    <a:pt x="3263" y="2667"/>
                    <a:pt x="3596" y="2310"/>
                    <a:pt x="4001" y="2310"/>
                  </a:cubicBezTo>
                  <a:lnTo>
                    <a:pt x="5382" y="2310"/>
                  </a:lnTo>
                  <a:lnTo>
                    <a:pt x="5382" y="1643"/>
                  </a:lnTo>
                  <a:cubicBezTo>
                    <a:pt x="5382" y="1191"/>
                    <a:pt x="5216" y="786"/>
                    <a:pt x="4906" y="476"/>
                  </a:cubicBezTo>
                  <a:cubicBezTo>
                    <a:pt x="4596" y="167"/>
                    <a:pt x="4168" y="0"/>
                    <a:pt x="3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7"/>
            <p:cNvSpPr/>
            <p:nvPr/>
          </p:nvSpPr>
          <p:spPr>
            <a:xfrm>
              <a:off x="3475640" y="2580297"/>
              <a:ext cx="189208" cy="252536"/>
            </a:xfrm>
            <a:custGeom>
              <a:rect b="b" l="l" r="r" t="t"/>
              <a:pathLst>
                <a:path extrusionOk="0" h="6835" w="5121">
                  <a:moveTo>
                    <a:pt x="2120" y="2644"/>
                  </a:moveTo>
                  <a:cubicBezTo>
                    <a:pt x="2263" y="2644"/>
                    <a:pt x="2382" y="2763"/>
                    <a:pt x="2382" y="2906"/>
                  </a:cubicBezTo>
                  <a:lnTo>
                    <a:pt x="2382" y="3930"/>
                  </a:lnTo>
                  <a:cubicBezTo>
                    <a:pt x="2382" y="4072"/>
                    <a:pt x="2263" y="4192"/>
                    <a:pt x="2120" y="4192"/>
                  </a:cubicBezTo>
                  <a:lnTo>
                    <a:pt x="1072" y="4192"/>
                  </a:lnTo>
                  <a:cubicBezTo>
                    <a:pt x="930" y="4192"/>
                    <a:pt x="810" y="4072"/>
                    <a:pt x="810" y="3930"/>
                  </a:cubicBezTo>
                  <a:lnTo>
                    <a:pt x="810" y="2906"/>
                  </a:lnTo>
                  <a:cubicBezTo>
                    <a:pt x="810" y="2763"/>
                    <a:pt x="930" y="2644"/>
                    <a:pt x="1072" y="2644"/>
                  </a:cubicBezTo>
                  <a:close/>
                  <a:moveTo>
                    <a:pt x="4335" y="0"/>
                  </a:moveTo>
                  <a:cubicBezTo>
                    <a:pt x="3906" y="0"/>
                    <a:pt x="3549" y="334"/>
                    <a:pt x="3549" y="762"/>
                  </a:cubicBezTo>
                  <a:cubicBezTo>
                    <a:pt x="3549" y="1119"/>
                    <a:pt x="3763" y="1405"/>
                    <a:pt x="4073" y="1501"/>
                  </a:cubicBezTo>
                  <a:lnTo>
                    <a:pt x="4073" y="2120"/>
                  </a:lnTo>
                  <a:lnTo>
                    <a:pt x="3192" y="2120"/>
                  </a:lnTo>
                  <a:lnTo>
                    <a:pt x="3192" y="2048"/>
                  </a:lnTo>
                  <a:cubicBezTo>
                    <a:pt x="3192" y="1929"/>
                    <a:pt x="3097" y="1810"/>
                    <a:pt x="2978" y="1810"/>
                  </a:cubicBezTo>
                  <a:lnTo>
                    <a:pt x="215" y="1810"/>
                  </a:lnTo>
                  <a:cubicBezTo>
                    <a:pt x="96" y="1810"/>
                    <a:pt x="1" y="1929"/>
                    <a:pt x="1" y="2048"/>
                  </a:cubicBezTo>
                  <a:lnTo>
                    <a:pt x="1" y="4787"/>
                  </a:lnTo>
                  <a:cubicBezTo>
                    <a:pt x="1" y="4906"/>
                    <a:pt x="96" y="5025"/>
                    <a:pt x="215" y="5025"/>
                  </a:cubicBezTo>
                  <a:lnTo>
                    <a:pt x="2978" y="5025"/>
                  </a:lnTo>
                  <a:cubicBezTo>
                    <a:pt x="3097" y="5025"/>
                    <a:pt x="3192" y="4906"/>
                    <a:pt x="3192" y="4787"/>
                  </a:cubicBezTo>
                  <a:lnTo>
                    <a:pt x="3192" y="4715"/>
                  </a:lnTo>
                  <a:lnTo>
                    <a:pt x="4073" y="4715"/>
                  </a:lnTo>
                  <a:lnTo>
                    <a:pt x="4073" y="5335"/>
                  </a:lnTo>
                  <a:cubicBezTo>
                    <a:pt x="3763" y="5430"/>
                    <a:pt x="3549" y="5716"/>
                    <a:pt x="3549" y="6073"/>
                  </a:cubicBezTo>
                  <a:cubicBezTo>
                    <a:pt x="3549" y="6502"/>
                    <a:pt x="3906" y="6835"/>
                    <a:pt x="4335" y="6835"/>
                  </a:cubicBezTo>
                  <a:cubicBezTo>
                    <a:pt x="4764" y="6835"/>
                    <a:pt x="5121" y="6502"/>
                    <a:pt x="5121" y="6073"/>
                  </a:cubicBezTo>
                  <a:cubicBezTo>
                    <a:pt x="5121" y="5716"/>
                    <a:pt x="4907" y="5430"/>
                    <a:pt x="4597" y="5335"/>
                  </a:cubicBezTo>
                  <a:lnTo>
                    <a:pt x="4597" y="4453"/>
                  </a:lnTo>
                  <a:cubicBezTo>
                    <a:pt x="4597" y="4311"/>
                    <a:pt x="4478" y="4192"/>
                    <a:pt x="4335" y="4192"/>
                  </a:cubicBezTo>
                  <a:lnTo>
                    <a:pt x="3192" y="4192"/>
                  </a:lnTo>
                  <a:lnTo>
                    <a:pt x="3192" y="3668"/>
                  </a:lnTo>
                  <a:lnTo>
                    <a:pt x="4859" y="3668"/>
                  </a:lnTo>
                  <a:cubicBezTo>
                    <a:pt x="5002" y="3668"/>
                    <a:pt x="5121" y="3572"/>
                    <a:pt x="5121" y="3406"/>
                  </a:cubicBezTo>
                  <a:cubicBezTo>
                    <a:pt x="5121" y="3263"/>
                    <a:pt x="5002" y="3168"/>
                    <a:pt x="4859" y="3168"/>
                  </a:cubicBezTo>
                  <a:lnTo>
                    <a:pt x="3192" y="3168"/>
                  </a:lnTo>
                  <a:lnTo>
                    <a:pt x="3192" y="2644"/>
                  </a:lnTo>
                  <a:lnTo>
                    <a:pt x="4335" y="2644"/>
                  </a:lnTo>
                  <a:cubicBezTo>
                    <a:pt x="4478" y="2644"/>
                    <a:pt x="4597" y="2525"/>
                    <a:pt x="4597" y="2382"/>
                  </a:cubicBezTo>
                  <a:lnTo>
                    <a:pt x="4597" y="1501"/>
                  </a:lnTo>
                  <a:cubicBezTo>
                    <a:pt x="4907" y="1405"/>
                    <a:pt x="5121" y="1119"/>
                    <a:pt x="5121" y="762"/>
                  </a:cubicBezTo>
                  <a:cubicBezTo>
                    <a:pt x="5121" y="334"/>
                    <a:pt x="4764" y="0"/>
                    <a:pt x="43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" name="Google Shape;630;p47"/>
          <p:cNvGrpSpPr/>
          <p:nvPr/>
        </p:nvGrpSpPr>
        <p:grpSpPr>
          <a:xfrm flipH="1" rot="5400000">
            <a:off x="7889522" y="-1697617"/>
            <a:ext cx="941825" cy="3547300"/>
            <a:chOff x="-228600" y="-106900"/>
            <a:chExt cx="941825" cy="3547300"/>
          </a:xfrm>
        </p:grpSpPr>
        <p:sp>
          <p:nvSpPr>
            <p:cNvPr id="631" name="Google Shape;631;p47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7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3" name="Google Shape;633;p47"/>
          <p:cNvSpPr/>
          <p:nvPr/>
        </p:nvSpPr>
        <p:spPr>
          <a:xfrm>
            <a:off x="5896999" y="4672132"/>
            <a:ext cx="248695" cy="215215"/>
          </a:xfrm>
          <a:custGeom>
            <a:rect b="b" l="l" r="r" t="t"/>
            <a:pathLst>
              <a:path extrusionOk="0" h="3709" w="4286">
                <a:moveTo>
                  <a:pt x="2158" y="0"/>
                </a:moveTo>
                <a:lnTo>
                  <a:pt x="0" y="3709"/>
                </a:lnTo>
                <a:lnTo>
                  <a:pt x="4286" y="3709"/>
                </a:lnTo>
                <a:lnTo>
                  <a:pt x="21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4" name="Google Shape;634;p47"/>
          <p:cNvGrpSpPr/>
          <p:nvPr/>
        </p:nvGrpSpPr>
        <p:grpSpPr>
          <a:xfrm>
            <a:off x="8253449" y="4599418"/>
            <a:ext cx="553163" cy="282245"/>
            <a:chOff x="3146225" y="3102150"/>
            <a:chExt cx="372375" cy="190000"/>
          </a:xfrm>
        </p:grpSpPr>
        <p:sp>
          <p:nvSpPr>
            <p:cNvPr id="635" name="Google Shape;635;p47"/>
            <p:cNvSpPr/>
            <p:nvPr/>
          </p:nvSpPr>
          <p:spPr>
            <a:xfrm>
              <a:off x="3146225" y="3102150"/>
              <a:ext cx="158850" cy="190000"/>
            </a:xfrm>
            <a:custGeom>
              <a:rect b="b" l="l" r="r" t="t"/>
              <a:pathLst>
                <a:path extrusionOk="0" h="7600" w="6354">
                  <a:moveTo>
                    <a:pt x="3800" y="1"/>
                  </a:moveTo>
                  <a:lnTo>
                    <a:pt x="0" y="7600"/>
                  </a:lnTo>
                  <a:lnTo>
                    <a:pt x="2554" y="7600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7"/>
            <p:cNvSpPr/>
            <p:nvPr/>
          </p:nvSpPr>
          <p:spPr>
            <a:xfrm>
              <a:off x="3252600" y="3102150"/>
              <a:ext cx="159600" cy="190000"/>
            </a:xfrm>
            <a:custGeom>
              <a:rect b="b" l="l" r="r" t="t"/>
              <a:pathLst>
                <a:path extrusionOk="0" h="7600" w="6384">
                  <a:moveTo>
                    <a:pt x="3800" y="1"/>
                  </a:moveTo>
                  <a:lnTo>
                    <a:pt x="1" y="7600"/>
                  </a:lnTo>
                  <a:lnTo>
                    <a:pt x="2584" y="7600"/>
                  </a:lnTo>
                  <a:lnTo>
                    <a:pt x="6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7"/>
            <p:cNvSpPr/>
            <p:nvPr/>
          </p:nvSpPr>
          <p:spPr>
            <a:xfrm>
              <a:off x="3359000" y="3102150"/>
              <a:ext cx="159600" cy="190000"/>
            </a:xfrm>
            <a:custGeom>
              <a:rect b="b" l="l" r="r" t="t"/>
              <a:pathLst>
                <a:path extrusionOk="0" h="7600" w="6384">
                  <a:moveTo>
                    <a:pt x="3800" y="1"/>
                  </a:moveTo>
                  <a:lnTo>
                    <a:pt x="0" y="7600"/>
                  </a:lnTo>
                  <a:lnTo>
                    <a:pt x="2584" y="7600"/>
                  </a:lnTo>
                  <a:lnTo>
                    <a:pt x="6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" name="Google Shape;638;p47"/>
          <p:cNvGrpSpPr/>
          <p:nvPr/>
        </p:nvGrpSpPr>
        <p:grpSpPr>
          <a:xfrm>
            <a:off x="1764919" y="2934357"/>
            <a:ext cx="457240" cy="457192"/>
            <a:chOff x="1063892" y="1948177"/>
            <a:chExt cx="329091" cy="329128"/>
          </a:xfrm>
        </p:grpSpPr>
        <p:sp>
          <p:nvSpPr>
            <p:cNvPr id="639" name="Google Shape;639;p47"/>
            <p:cNvSpPr/>
            <p:nvPr/>
          </p:nvSpPr>
          <p:spPr>
            <a:xfrm>
              <a:off x="1176508" y="1997465"/>
              <a:ext cx="103859" cy="138184"/>
            </a:xfrm>
            <a:custGeom>
              <a:rect b="b" l="l" r="r" t="t"/>
              <a:pathLst>
                <a:path extrusionOk="0" h="3740" w="2811">
                  <a:moveTo>
                    <a:pt x="1406" y="0"/>
                  </a:moveTo>
                  <a:cubicBezTo>
                    <a:pt x="1358" y="0"/>
                    <a:pt x="1310" y="24"/>
                    <a:pt x="1263" y="48"/>
                  </a:cubicBezTo>
                  <a:cubicBezTo>
                    <a:pt x="1215" y="95"/>
                    <a:pt x="1" y="881"/>
                    <a:pt x="1" y="1929"/>
                  </a:cubicBezTo>
                  <a:cubicBezTo>
                    <a:pt x="1" y="2810"/>
                    <a:pt x="834" y="3501"/>
                    <a:pt x="1144" y="3739"/>
                  </a:cubicBezTo>
                  <a:lnTo>
                    <a:pt x="1144" y="1929"/>
                  </a:lnTo>
                  <a:cubicBezTo>
                    <a:pt x="1144" y="1786"/>
                    <a:pt x="1263" y="1667"/>
                    <a:pt x="1406" y="1667"/>
                  </a:cubicBezTo>
                  <a:cubicBezTo>
                    <a:pt x="1548" y="1667"/>
                    <a:pt x="1668" y="1786"/>
                    <a:pt x="1668" y="1929"/>
                  </a:cubicBezTo>
                  <a:lnTo>
                    <a:pt x="1668" y="3739"/>
                  </a:lnTo>
                  <a:cubicBezTo>
                    <a:pt x="1977" y="3501"/>
                    <a:pt x="2811" y="2810"/>
                    <a:pt x="2811" y="1929"/>
                  </a:cubicBezTo>
                  <a:cubicBezTo>
                    <a:pt x="2811" y="881"/>
                    <a:pt x="1596" y="95"/>
                    <a:pt x="1548" y="48"/>
                  </a:cubicBezTo>
                  <a:cubicBezTo>
                    <a:pt x="1501" y="24"/>
                    <a:pt x="1453" y="0"/>
                    <a:pt x="1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7"/>
            <p:cNvSpPr/>
            <p:nvPr/>
          </p:nvSpPr>
          <p:spPr>
            <a:xfrm>
              <a:off x="1092046" y="2092457"/>
              <a:ext cx="113540" cy="110916"/>
            </a:xfrm>
            <a:custGeom>
              <a:rect b="b" l="l" r="r" t="t"/>
              <a:pathLst>
                <a:path extrusionOk="0" h="3002" w="3073">
                  <a:moveTo>
                    <a:pt x="469" y="0"/>
                  </a:moveTo>
                  <a:cubicBezTo>
                    <a:pt x="433" y="0"/>
                    <a:pt x="411" y="1"/>
                    <a:pt x="405" y="1"/>
                  </a:cubicBezTo>
                  <a:cubicBezTo>
                    <a:pt x="286" y="1"/>
                    <a:pt x="191" y="96"/>
                    <a:pt x="167" y="216"/>
                  </a:cubicBezTo>
                  <a:cubicBezTo>
                    <a:pt x="167" y="263"/>
                    <a:pt x="0" y="1335"/>
                    <a:pt x="596" y="2002"/>
                  </a:cubicBezTo>
                  <a:cubicBezTo>
                    <a:pt x="1072" y="2549"/>
                    <a:pt x="1858" y="2621"/>
                    <a:pt x="2191" y="2645"/>
                  </a:cubicBezTo>
                  <a:cubicBezTo>
                    <a:pt x="2263" y="2716"/>
                    <a:pt x="2382" y="2859"/>
                    <a:pt x="2525" y="3002"/>
                  </a:cubicBezTo>
                  <a:cubicBezTo>
                    <a:pt x="2691" y="2907"/>
                    <a:pt x="2882" y="2835"/>
                    <a:pt x="3072" y="2787"/>
                  </a:cubicBezTo>
                  <a:cubicBezTo>
                    <a:pt x="2834" y="2597"/>
                    <a:pt x="2668" y="2383"/>
                    <a:pt x="2572" y="2287"/>
                  </a:cubicBezTo>
                  <a:cubicBezTo>
                    <a:pt x="2620" y="1978"/>
                    <a:pt x="2644" y="1168"/>
                    <a:pt x="2144" y="620"/>
                  </a:cubicBezTo>
                  <a:cubicBezTo>
                    <a:pt x="1623" y="37"/>
                    <a:pt x="719" y="0"/>
                    <a:pt x="4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7"/>
            <p:cNvSpPr/>
            <p:nvPr/>
          </p:nvSpPr>
          <p:spPr>
            <a:xfrm>
              <a:off x="1218739" y="2135611"/>
              <a:ext cx="19397" cy="58081"/>
            </a:xfrm>
            <a:custGeom>
              <a:rect b="b" l="l" r="r" t="t"/>
              <a:pathLst>
                <a:path extrusionOk="0" h="1572" w="525">
                  <a:moveTo>
                    <a:pt x="1" y="0"/>
                  </a:moveTo>
                  <a:lnTo>
                    <a:pt x="1" y="1572"/>
                  </a:lnTo>
                  <a:cubicBezTo>
                    <a:pt x="84" y="1560"/>
                    <a:pt x="173" y="1554"/>
                    <a:pt x="263" y="1554"/>
                  </a:cubicBezTo>
                  <a:cubicBezTo>
                    <a:pt x="352" y="1554"/>
                    <a:pt x="441" y="1560"/>
                    <a:pt x="525" y="1572"/>
                  </a:cubicBezTo>
                  <a:lnTo>
                    <a:pt x="525" y="0"/>
                  </a:lnTo>
                  <a:cubicBezTo>
                    <a:pt x="453" y="48"/>
                    <a:pt x="405" y="72"/>
                    <a:pt x="405" y="95"/>
                  </a:cubicBezTo>
                  <a:cubicBezTo>
                    <a:pt x="358" y="119"/>
                    <a:pt x="310" y="119"/>
                    <a:pt x="263" y="119"/>
                  </a:cubicBezTo>
                  <a:cubicBezTo>
                    <a:pt x="215" y="119"/>
                    <a:pt x="167" y="119"/>
                    <a:pt x="120" y="95"/>
                  </a:cubicBezTo>
                  <a:cubicBezTo>
                    <a:pt x="120" y="72"/>
                    <a:pt x="72" y="4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7"/>
            <p:cNvSpPr/>
            <p:nvPr/>
          </p:nvSpPr>
          <p:spPr>
            <a:xfrm>
              <a:off x="1260970" y="1948177"/>
              <a:ext cx="18511" cy="52835"/>
            </a:xfrm>
            <a:custGeom>
              <a:rect b="b" l="l" r="r" t="t"/>
              <a:pathLst>
                <a:path extrusionOk="0" h="1430" w="501">
                  <a:moveTo>
                    <a:pt x="239" y="1"/>
                  </a:moveTo>
                  <a:cubicBezTo>
                    <a:pt x="96" y="1"/>
                    <a:pt x="1" y="120"/>
                    <a:pt x="1" y="263"/>
                  </a:cubicBezTo>
                  <a:lnTo>
                    <a:pt x="1" y="1168"/>
                  </a:lnTo>
                  <a:cubicBezTo>
                    <a:pt x="1" y="1310"/>
                    <a:pt x="96" y="1429"/>
                    <a:pt x="239" y="1429"/>
                  </a:cubicBezTo>
                  <a:cubicBezTo>
                    <a:pt x="382" y="1429"/>
                    <a:pt x="501" y="1310"/>
                    <a:pt x="501" y="1168"/>
                  </a:cubicBezTo>
                  <a:lnTo>
                    <a:pt x="501" y="263"/>
                  </a:lnTo>
                  <a:cubicBezTo>
                    <a:pt x="501" y="120"/>
                    <a:pt x="382" y="1"/>
                    <a:pt x="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7"/>
            <p:cNvSpPr/>
            <p:nvPr/>
          </p:nvSpPr>
          <p:spPr>
            <a:xfrm>
              <a:off x="1063892" y="1948177"/>
              <a:ext cx="94179" cy="117936"/>
            </a:xfrm>
            <a:custGeom>
              <a:rect b="b" l="l" r="r" t="t"/>
              <a:pathLst>
                <a:path extrusionOk="0" h="3192" w="2549">
                  <a:moveTo>
                    <a:pt x="786" y="1"/>
                  </a:moveTo>
                  <a:cubicBezTo>
                    <a:pt x="357" y="1"/>
                    <a:pt x="0" y="358"/>
                    <a:pt x="0" y="787"/>
                  </a:cubicBezTo>
                  <a:cubicBezTo>
                    <a:pt x="0" y="1215"/>
                    <a:pt x="357" y="1572"/>
                    <a:pt x="786" y="1572"/>
                  </a:cubicBezTo>
                  <a:cubicBezTo>
                    <a:pt x="1143" y="1572"/>
                    <a:pt x="1429" y="1358"/>
                    <a:pt x="1524" y="1048"/>
                  </a:cubicBezTo>
                  <a:lnTo>
                    <a:pt x="2025" y="1048"/>
                  </a:lnTo>
                  <a:lnTo>
                    <a:pt x="2025" y="2930"/>
                  </a:lnTo>
                  <a:cubicBezTo>
                    <a:pt x="2025" y="3073"/>
                    <a:pt x="2144" y="3192"/>
                    <a:pt x="2286" y="3192"/>
                  </a:cubicBezTo>
                  <a:cubicBezTo>
                    <a:pt x="2429" y="3192"/>
                    <a:pt x="2548" y="3073"/>
                    <a:pt x="2548" y="2930"/>
                  </a:cubicBezTo>
                  <a:lnTo>
                    <a:pt x="2548" y="787"/>
                  </a:lnTo>
                  <a:cubicBezTo>
                    <a:pt x="2548" y="644"/>
                    <a:pt x="2429" y="525"/>
                    <a:pt x="2286" y="525"/>
                  </a:cubicBezTo>
                  <a:lnTo>
                    <a:pt x="1524" y="525"/>
                  </a:lnTo>
                  <a:cubicBezTo>
                    <a:pt x="1429" y="215"/>
                    <a:pt x="1143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7"/>
            <p:cNvSpPr/>
            <p:nvPr/>
          </p:nvSpPr>
          <p:spPr>
            <a:xfrm>
              <a:off x="1177395" y="1948177"/>
              <a:ext cx="19397" cy="52835"/>
            </a:xfrm>
            <a:custGeom>
              <a:rect b="b" l="l" r="r" t="t"/>
              <a:pathLst>
                <a:path extrusionOk="0" h="1430" w="525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lnTo>
                    <a:pt x="0" y="1168"/>
                  </a:lnTo>
                  <a:cubicBezTo>
                    <a:pt x="0" y="1310"/>
                    <a:pt x="119" y="1429"/>
                    <a:pt x="262" y="1429"/>
                  </a:cubicBezTo>
                  <a:cubicBezTo>
                    <a:pt x="405" y="1429"/>
                    <a:pt x="524" y="1310"/>
                    <a:pt x="524" y="1168"/>
                  </a:cubicBezTo>
                  <a:lnTo>
                    <a:pt x="524" y="263"/>
                  </a:lnTo>
                  <a:cubicBezTo>
                    <a:pt x="524" y="120"/>
                    <a:pt x="405" y="1"/>
                    <a:pt x="2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7"/>
            <p:cNvSpPr/>
            <p:nvPr/>
          </p:nvSpPr>
          <p:spPr>
            <a:xfrm>
              <a:off x="1298804" y="1948177"/>
              <a:ext cx="94179" cy="117936"/>
            </a:xfrm>
            <a:custGeom>
              <a:rect b="b" l="l" r="r" t="t"/>
              <a:pathLst>
                <a:path extrusionOk="0" h="3192" w="2549">
                  <a:moveTo>
                    <a:pt x="1763" y="1"/>
                  </a:moveTo>
                  <a:cubicBezTo>
                    <a:pt x="1430" y="1"/>
                    <a:pt x="1120" y="215"/>
                    <a:pt x="1025" y="525"/>
                  </a:cubicBezTo>
                  <a:lnTo>
                    <a:pt x="263" y="525"/>
                  </a:lnTo>
                  <a:cubicBezTo>
                    <a:pt x="120" y="525"/>
                    <a:pt x="1" y="644"/>
                    <a:pt x="1" y="787"/>
                  </a:cubicBezTo>
                  <a:lnTo>
                    <a:pt x="1" y="2930"/>
                  </a:lnTo>
                  <a:cubicBezTo>
                    <a:pt x="1" y="3073"/>
                    <a:pt x="120" y="3192"/>
                    <a:pt x="263" y="3192"/>
                  </a:cubicBezTo>
                  <a:cubicBezTo>
                    <a:pt x="406" y="3192"/>
                    <a:pt x="525" y="3073"/>
                    <a:pt x="525" y="2930"/>
                  </a:cubicBezTo>
                  <a:lnTo>
                    <a:pt x="525" y="1048"/>
                  </a:lnTo>
                  <a:lnTo>
                    <a:pt x="1025" y="1048"/>
                  </a:lnTo>
                  <a:cubicBezTo>
                    <a:pt x="1120" y="1358"/>
                    <a:pt x="1430" y="1572"/>
                    <a:pt x="1763" y="1572"/>
                  </a:cubicBezTo>
                  <a:cubicBezTo>
                    <a:pt x="2192" y="1572"/>
                    <a:pt x="2549" y="1215"/>
                    <a:pt x="2549" y="787"/>
                  </a:cubicBezTo>
                  <a:cubicBezTo>
                    <a:pt x="2549" y="358"/>
                    <a:pt x="2192" y="1"/>
                    <a:pt x="17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7"/>
            <p:cNvSpPr/>
            <p:nvPr/>
          </p:nvSpPr>
          <p:spPr>
            <a:xfrm>
              <a:off x="1251290" y="2092494"/>
              <a:ext cx="114426" cy="110879"/>
            </a:xfrm>
            <a:custGeom>
              <a:rect b="b" l="l" r="r" t="t"/>
              <a:pathLst>
                <a:path extrusionOk="0" h="3001" w="3097">
                  <a:moveTo>
                    <a:pt x="2597" y="0"/>
                  </a:moveTo>
                  <a:cubicBezTo>
                    <a:pt x="2335" y="0"/>
                    <a:pt x="1453" y="24"/>
                    <a:pt x="930" y="619"/>
                  </a:cubicBezTo>
                  <a:cubicBezTo>
                    <a:pt x="429" y="1167"/>
                    <a:pt x="477" y="1977"/>
                    <a:pt x="501" y="2286"/>
                  </a:cubicBezTo>
                  <a:cubicBezTo>
                    <a:pt x="406" y="2382"/>
                    <a:pt x="239" y="2596"/>
                    <a:pt x="1" y="2786"/>
                  </a:cubicBezTo>
                  <a:cubicBezTo>
                    <a:pt x="191" y="2834"/>
                    <a:pt x="382" y="2906"/>
                    <a:pt x="548" y="3001"/>
                  </a:cubicBezTo>
                  <a:cubicBezTo>
                    <a:pt x="691" y="2858"/>
                    <a:pt x="810" y="2715"/>
                    <a:pt x="882" y="2644"/>
                  </a:cubicBezTo>
                  <a:cubicBezTo>
                    <a:pt x="1215" y="2620"/>
                    <a:pt x="2001" y="2548"/>
                    <a:pt x="2501" y="2001"/>
                  </a:cubicBezTo>
                  <a:cubicBezTo>
                    <a:pt x="3097" y="1334"/>
                    <a:pt x="2906" y="262"/>
                    <a:pt x="2906" y="215"/>
                  </a:cubicBezTo>
                  <a:cubicBezTo>
                    <a:pt x="2882" y="95"/>
                    <a:pt x="2787" y="0"/>
                    <a:pt x="26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47"/>
            <p:cNvSpPr/>
            <p:nvPr/>
          </p:nvSpPr>
          <p:spPr>
            <a:xfrm>
              <a:off x="1128107" y="2212130"/>
              <a:ext cx="201549" cy="65175"/>
            </a:xfrm>
            <a:custGeom>
              <a:rect b="b" l="l" r="r" t="t"/>
              <a:pathLst>
                <a:path extrusionOk="0" h="1764" w="5455">
                  <a:moveTo>
                    <a:pt x="2716" y="1"/>
                  </a:moveTo>
                  <a:cubicBezTo>
                    <a:pt x="1882" y="1"/>
                    <a:pt x="1168" y="525"/>
                    <a:pt x="1025" y="1239"/>
                  </a:cubicBezTo>
                  <a:lnTo>
                    <a:pt x="263" y="1239"/>
                  </a:lnTo>
                  <a:cubicBezTo>
                    <a:pt x="120" y="1239"/>
                    <a:pt x="1" y="1358"/>
                    <a:pt x="1" y="1501"/>
                  </a:cubicBezTo>
                  <a:cubicBezTo>
                    <a:pt x="1" y="1644"/>
                    <a:pt x="120" y="1763"/>
                    <a:pt x="263" y="1763"/>
                  </a:cubicBezTo>
                  <a:lnTo>
                    <a:pt x="5192" y="1763"/>
                  </a:lnTo>
                  <a:cubicBezTo>
                    <a:pt x="5335" y="1763"/>
                    <a:pt x="5454" y="1644"/>
                    <a:pt x="5454" y="1501"/>
                  </a:cubicBezTo>
                  <a:cubicBezTo>
                    <a:pt x="5454" y="1358"/>
                    <a:pt x="5335" y="1239"/>
                    <a:pt x="5192" y="1239"/>
                  </a:cubicBezTo>
                  <a:lnTo>
                    <a:pt x="4406" y="1239"/>
                  </a:lnTo>
                  <a:cubicBezTo>
                    <a:pt x="4264" y="525"/>
                    <a:pt x="3573" y="1"/>
                    <a:pt x="2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8" name="Google Shape;648;p47"/>
          <p:cNvSpPr txBox="1"/>
          <p:nvPr>
            <p:ph idx="4" type="subTitle"/>
          </p:nvPr>
        </p:nvSpPr>
        <p:spPr>
          <a:xfrm>
            <a:off x="2271225" y="3931925"/>
            <a:ext cx="2942400" cy="83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Explorar arquitecturas</a:t>
            </a:r>
            <a:endParaRPr/>
          </a:p>
        </p:txBody>
      </p:sp>
      <p:grpSp>
        <p:nvGrpSpPr>
          <p:cNvPr id="649" name="Google Shape;649;p47"/>
          <p:cNvGrpSpPr/>
          <p:nvPr/>
        </p:nvGrpSpPr>
        <p:grpSpPr>
          <a:xfrm>
            <a:off x="1764931" y="4121529"/>
            <a:ext cx="457212" cy="498593"/>
            <a:chOff x="1075309" y="3726303"/>
            <a:chExt cx="306258" cy="304484"/>
          </a:xfrm>
        </p:grpSpPr>
        <p:sp>
          <p:nvSpPr>
            <p:cNvPr id="650" name="Google Shape;650;p47"/>
            <p:cNvSpPr/>
            <p:nvPr/>
          </p:nvSpPr>
          <p:spPr>
            <a:xfrm>
              <a:off x="1165054" y="3726303"/>
              <a:ext cx="126767" cy="66025"/>
            </a:xfrm>
            <a:custGeom>
              <a:rect b="b" l="l" r="r" t="t"/>
              <a:pathLst>
                <a:path extrusionOk="0" h="1787" w="3431">
                  <a:moveTo>
                    <a:pt x="1239" y="548"/>
                  </a:moveTo>
                  <a:cubicBezTo>
                    <a:pt x="1358" y="548"/>
                    <a:pt x="1477" y="643"/>
                    <a:pt x="1477" y="786"/>
                  </a:cubicBezTo>
                  <a:lnTo>
                    <a:pt x="1477" y="1024"/>
                  </a:lnTo>
                  <a:cubicBezTo>
                    <a:pt x="1477" y="1143"/>
                    <a:pt x="1358" y="1262"/>
                    <a:pt x="1239" y="1262"/>
                  </a:cubicBezTo>
                  <a:cubicBezTo>
                    <a:pt x="1096" y="1262"/>
                    <a:pt x="1001" y="1143"/>
                    <a:pt x="1001" y="1024"/>
                  </a:cubicBezTo>
                  <a:lnTo>
                    <a:pt x="1001" y="786"/>
                  </a:lnTo>
                  <a:cubicBezTo>
                    <a:pt x="1001" y="643"/>
                    <a:pt x="1096" y="548"/>
                    <a:pt x="1239" y="548"/>
                  </a:cubicBezTo>
                  <a:close/>
                  <a:moveTo>
                    <a:pt x="2192" y="548"/>
                  </a:moveTo>
                  <a:cubicBezTo>
                    <a:pt x="2311" y="548"/>
                    <a:pt x="2430" y="643"/>
                    <a:pt x="2430" y="786"/>
                  </a:cubicBezTo>
                  <a:lnTo>
                    <a:pt x="2430" y="1024"/>
                  </a:lnTo>
                  <a:cubicBezTo>
                    <a:pt x="2430" y="1143"/>
                    <a:pt x="2311" y="1262"/>
                    <a:pt x="2192" y="1262"/>
                  </a:cubicBezTo>
                  <a:cubicBezTo>
                    <a:pt x="2049" y="1262"/>
                    <a:pt x="1954" y="1143"/>
                    <a:pt x="1954" y="1024"/>
                  </a:cubicBezTo>
                  <a:lnTo>
                    <a:pt x="1954" y="786"/>
                  </a:lnTo>
                  <a:cubicBezTo>
                    <a:pt x="1954" y="643"/>
                    <a:pt x="2049" y="548"/>
                    <a:pt x="2192" y="548"/>
                  </a:cubicBezTo>
                  <a:close/>
                  <a:moveTo>
                    <a:pt x="715" y="0"/>
                  </a:moveTo>
                  <a:cubicBezTo>
                    <a:pt x="382" y="0"/>
                    <a:pt x="96" y="262"/>
                    <a:pt x="72" y="596"/>
                  </a:cubicBezTo>
                  <a:lnTo>
                    <a:pt x="1" y="1786"/>
                  </a:lnTo>
                  <a:cubicBezTo>
                    <a:pt x="49" y="1786"/>
                    <a:pt x="96" y="1763"/>
                    <a:pt x="144" y="1763"/>
                  </a:cubicBezTo>
                  <a:lnTo>
                    <a:pt x="3287" y="1763"/>
                  </a:lnTo>
                  <a:cubicBezTo>
                    <a:pt x="3335" y="1763"/>
                    <a:pt x="3383" y="1786"/>
                    <a:pt x="3430" y="1786"/>
                  </a:cubicBezTo>
                  <a:lnTo>
                    <a:pt x="3359" y="596"/>
                  </a:lnTo>
                  <a:cubicBezTo>
                    <a:pt x="3335" y="262"/>
                    <a:pt x="3049" y="0"/>
                    <a:pt x="2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7"/>
            <p:cNvSpPr/>
            <p:nvPr/>
          </p:nvSpPr>
          <p:spPr>
            <a:xfrm>
              <a:off x="1075309" y="3809879"/>
              <a:ext cx="306258" cy="167224"/>
            </a:xfrm>
            <a:custGeom>
              <a:rect b="b" l="l" r="r" t="t"/>
              <a:pathLst>
                <a:path extrusionOk="0" h="4526" w="8289">
                  <a:moveTo>
                    <a:pt x="4145" y="810"/>
                  </a:moveTo>
                  <a:cubicBezTo>
                    <a:pt x="4549" y="810"/>
                    <a:pt x="4859" y="1144"/>
                    <a:pt x="4859" y="1549"/>
                  </a:cubicBezTo>
                  <a:cubicBezTo>
                    <a:pt x="4859" y="1930"/>
                    <a:pt x="4549" y="2263"/>
                    <a:pt x="4145" y="2263"/>
                  </a:cubicBezTo>
                  <a:cubicBezTo>
                    <a:pt x="3740" y="2263"/>
                    <a:pt x="3430" y="1930"/>
                    <a:pt x="3430" y="1549"/>
                  </a:cubicBezTo>
                  <a:cubicBezTo>
                    <a:pt x="3430" y="1144"/>
                    <a:pt x="3740" y="810"/>
                    <a:pt x="4145" y="810"/>
                  </a:cubicBezTo>
                  <a:close/>
                  <a:moveTo>
                    <a:pt x="2573" y="1"/>
                  </a:moveTo>
                  <a:cubicBezTo>
                    <a:pt x="2359" y="1"/>
                    <a:pt x="2168" y="96"/>
                    <a:pt x="2025" y="239"/>
                  </a:cubicBezTo>
                  <a:cubicBezTo>
                    <a:pt x="1977" y="286"/>
                    <a:pt x="1954" y="334"/>
                    <a:pt x="1930" y="382"/>
                  </a:cubicBezTo>
                  <a:cubicBezTo>
                    <a:pt x="1811" y="406"/>
                    <a:pt x="1620" y="429"/>
                    <a:pt x="1430" y="501"/>
                  </a:cubicBezTo>
                  <a:cubicBezTo>
                    <a:pt x="1144" y="620"/>
                    <a:pt x="787" y="882"/>
                    <a:pt x="572" y="1430"/>
                  </a:cubicBezTo>
                  <a:cubicBezTo>
                    <a:pt x="263" y="1525"/>
                    <a:pt x="48" y="1787"/>
                    <a:pt x="48" y="2120"/>
                  </a:cubicBezTo>
                  <a:cubicBezTo>
                    <a:pt x="48" y="2454"/>
                    <a:pt x="239" y="2716"/>
                    <a:pt x="525" y="2811"/>
                  </a:cubicBezTo>
                  <a:lnTo>
                    <a:pt x="525" y="3692"/>
                  </a:lnTo>
                  <a:lnTo>
                    <a:pt x="96" y="4097"/>
                  </a:lnTo>
                  <a:cubicBezTo>
                    <a:pt x="1" y="4192"/>
                    <a:pt x="1" y="4359"/>
                    <a:pt x="96" y="4454"/>
                  </a:cubicBezTo>
                  <a:cubicBezTo>
                    <a:pt x="144" y="4502"/>
                    <a:pt x="215" y="4525"/>
                    <a:pt x="263" y="4525"/>
                  </a:cubicBezTo>
                  <a:cubicBezTo>
                    <a:pt x="334" y="4525"/>
                    <a:pt x="406" y="4502"/>
                    <a:pt x="453" y="4454"/>
                  </a:cubicBezTo>
                  <a:lnTo>
                    <a:pt x="763" y="4121"/>
                  </a:lnTo>
                  <a:lnTo>
                    <a:pt x="1096" y="4454"/>
                  </a:lnTo>
                  <a:cubicBezTo>
                    <a:pt x="1144" y="4502"/>
                    <a:pt x="1192" y="4525"/>
                    <a:pt x="1263" y="4525"/>
                  </a:cubicBezTo>
                  <a:cubicBezTo>
                    <a:pt x="1334" y="4525"/>
                    <a:pt x="1382" y="4502"/>
                    <a:pt x="1430" y="4454"/>
                  </a:cubicBezTo>
                  <a:cubicBezTo>
                    <a:pt x="1525" y="4359"/>
                    <a:pt x="1525" y="4216"/>
                    <a:pt x="1430" y="4121"/>
                  </a:cubicBezTo>
                  <a:lnTo>
                    <a:pt x="1001" y="3692"/>
                  </a:lnTo>
                  <a:lnTo>
                    <a:pt x="1001" y="2811"/>
                  </a:lnTo>
                  <a:cubicBezTo>
                    <a:pt x="1287" y="2716"/>
                    <a:pt x="1477" y="2454"/>
                    <a:pt x="1477" y="2144"/>
                  </a:cubicBezTo>
                  <a:cubicBezTo>
                    <a:pt x="1477" y="1858"/>
                    <a:pt x="1311" y="1596"/>
                    <a:pt x="1073" y="1477"/>
                  </a:cubicBezTo>
                  <a:cubicBezTo>
                    <a:pt x="1287" y="1049"/>
                    <a:pt x="1644" y="929"/>
                    <a:pt x="1858" y="882"/>
                  </a:cubicBezTo>
                  <a:lnTo>
                    <a:pt x="2263" y="3358"/>
                  </a:lnTo>
                  <a:cubicBezTo>
                    <a:pt x="2263" y="3478"/>
                    <a:pt x="2382" y="3573"/>
                    <a:pt x="2501" y="3573"/>
                  </a:cubicBezTo>
                  <a:lnTo>
                    <a:pt x="2859" y="3573"/>
                  </a:lnTo>
                  <a:lnTo>
                    <a:pt x="3216" y="4359"/>
                  </a:lnTo>
                  <a:cubicBezTo>
                    <a:pt x="3406" y="4049"/>
                    <a:pt x="3764" y="3835"/>
                    <a:pt x="4145" y="3835"/>
                  </a:cubicBezTo>
                  <a:cubicBezTo>
                    <a:pt x="4549" y="3835"/>
                    <a:pt x="4883" y="4049"/>
                    <a:pt x="5073" y="4359"/>
                  </a:cubicBezTo>
                  <a:lnTo>
                    <a:pt x="5431" y="3573"/>
                  </a:lnTo>
                  <a:lnTo>
                    <a:pt x="5812" y="3573"/>
                  </a:lnTo>
                  <a:cubicBezTo>
                    <a:pt x="5931" y="3573"/>
                    <a:pt x="6026" y="3478"/>
                    <a:pt x="6050" y="3358"/>
                  </a:cubicBezTo>
                  <a:lnTo>
                    <a:pt x="6431" y="882"/>
                  </a:lnTo>
                  <a:cubicBezTo>
                    <a:pt x="6645" y="929"/>
                    <a:pt x="7002" y="1049"/>
                    <a:pt x="7217" y="1477"/>
                  </a:cubicBezTo>
                  <a:cubicBezTo>
                    <a:pt x="6979" y="1596"/>
                    <a:pt x="6812" y="1858"/>
                    <a:pt x="6812" y="2144"/>
                  </a:cubicBezTo>
                  <a:cubicBezTo>
                    <a:pt x="6812" y="2454"/>
                    <a:pt x="7002" y="2716"/>
                    <a:pt x="7288" y="2811"/>
                  </a:cubicBezTo>
                  <a:lnTo>
                    <a:pt x="7288" y="3692"/>
                  </a:lnTo>
                  <a:lnTo>
                    <a:pt x="6859" y="4121"/>
                  </a:lnTo>
                  <a:cubicBezTo>
                    <a:pt x="6764" y="4216"/>
                    <a:pt x="6764" y="4359"/>
                    <a:pt x="6859" y="4454"/>
                  </a:cubicBezTo>
                  <a:cubicBezTo>
                    <a:pt x="6907" y="4502"/>
                    <a:pt x="6979" y="4525"/>
                    <a:pt x="7026" y="4525"/>
                  </a:cubicBezTo>
                  <a:cubicBezTo>
                    <a:pt x="7098" y="4525"/>
                    <a:pt x="7145" y="4502"/>
                    <a:pt x="7193" y="4454"/>
                  </a:cubicBezTo>
                  <a:lnTo>
                    <a:pt x="7526" y="4121"/>
                  </a:lnTo>
                  <a:lnTo>
                    <a:pt x="7860" y="4454"/>
                  </a:lnTo>
                  <a:cubicBezTo>
                    <a:pt x="7907" y="4502"/>
                    <a:pt x="7955" y="4525"/>
                    <a:pt x="8026" y="4525"/>
                  </a:cubicBezTo>
                  <a:cubicBezTo>
                    <a:pt x="8074" y="4525"/>
                    <a:pt x="8145" y="4502"/>
                    <a:pt x="8193" y="4454"/>
                  </a:cubicBezTo>
                  <a:cubicBezTo>
                    <a:pt x="8288" y="4359"/>
                    <a:pt x="8288" y="4192"/>
                    <a:pt x="8193" y="4097"/>
                  </a:cubicBezTo>
                  <a:lnTo>
                    <a:pt x="7764" y="3692"/>
                  </a:lnTo>
                  <a:lnTo>
                    <a:pt x="7764" y="2811"/>
                  </a:lnTo>
                  <a:cubicBezTo>
                    <a:pt x="8050" y="2716"/>
                    <a:pt x="8241" y="2454"/>
                    <a:pt x="8241" y="2120"/>
                  </a:cubicBezTo>
                  <a:cubicBezTo>
                    <a:pt x="8241" y="1787"/>
                    <a:pt x="8026" y="1525"/>
                    <a:pt x="7717" y="1430"/>
                  </a:cubicBezTo>
                  <a:cubicBezTo>
                    <a:pt x="7526" y="882"/>
                    <a:pt x="7145" y="620"/>
                    <a:pt x="6859" y="501"/>
                  </a:cubicBezTo>
                  <a:cubicBezTo>
                    <a:pt x="6669" y="429"/>
                    <a:pt x="6478" y="406"/>
                    <a:pt x="6359" y="382"/>
                  </a:cubicBezTo>
                  <a:cubicBezTo>
                    <a:pt x="6336" y="334"/>
                    <a:pt x="6312" y="286"/>
                    <a:pt x="6264" y="239"/>
                  </a:cubicBezTo>
                  <a:cubicBezTo>
                    <a:pt x="6121" y="96"/>
                    <a:pt x="5931" y="1"/>
                    <a:pt x="5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7"/>
            <p:cNvSpPr/>
            <p:nvPr/>
          </p:nvSpPr>
          <p:spPr>
            <a:xfrm>
              <a:off x="1219626" y="3857393"/>
              <a:ext cx="17624" cy="18511"/>
            </a:xfrm>
            <a:custGeom>
              <a:rect b="b" l="l" r="r" t="t"/>
              <a:pathLst>
                <a:path extrusionOk="0" h="501" w="477">
                  <a:moveTo>
                    <a:pt x="239" y="1"/>
                  </a:moveTo>
                  <a:cubicBezTo>
                    <a:pt x="96" y="1"/>
                    <a:pt x="0" y="120"/>
                    <a:pt x="0" y="263"/>
                  </a:cubicBezTo>
                  <a:cubicBezTo>
                    <a:pt x="0" y="382"/>
                    <a:pt x="96" y="501"/>
                    <a:pt x="239" y="501"/>
                  </a:cubicBezTo>
                  <a:cubicBezTo>
                    <a:pt x="381" y="501"/>
                    <a:pt x="477" y="382"/>
                    <a:pt x="477" y="263"/>
                  </a:cubicBezTo>
                  <a:cubicBezTo>
                    <a:pt x="477" y="120"/>
                    <a:pt x="381" y="1"/>
                    <a:pt x="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7"/>
            <p:cNvSpPr/>
            <p:nvPr/>
          </p:nvSpPr>
          <p:spPr>
            <a:xfrm>
              <a:off x="1206435" y="3969159"/>
              <a:ext cx="44004" cy="61628"/>
            </a:xfrm>
            <a:custGeom>
              <a:rect b="b" l="l" r="r" t="t"/>
              <a:pathLst>
                <a:path extrusionOk="0" h="1668" w="1191">
                  <a:moveTo>
                    <a:pt x="596" y="0"/>
                  </a:moveTo>
                  <a:cubicBezTo>
                    <a:pt x="262" y="0"/>
                    <a:pt x="0" y="286"/>
                    <a:pt x="0" y="619"/>
                  </a:cubicBezTo>
                  <a:lnTo>
                    <a:pt x="0" y="1048"/>
                  </a:lnTo>
                  <a:cubicBezTo>
                    <a:pt x="0" y="1381"/>
                    <a:pt x="262" y="1667"/>
                    <a:pt x="596" y="1667"/>
                  </a:cubicBezTo>
                  <a:cubicBezTo>
                    <a:pt x="929" y="1667"/>
                    <a:pt x="1191" y="1381"/>
                    <a:pt x="1191" y="1048"/>
                  </a:cubicBezTo>
                  <a:lnTo>
                    <a:pt x="1191" y="619"/>
                  </a:lnTo>
                  <a:cubicBezTo>
                    <a:pt x="1191" y="286"/>
                    <a:pt x="929" y="0"/>
                    <a:pt x="5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8" name="Google Shape;658;p48"/>
          <p:cNvGrpSpPr/>
          <p:nvPr/>
        </p:nvGrpSpPr>
        <p:grpSpPr>
          <a:xfrm flipH="1" rot="5400000">
            <a:off x="7889522" y="-1697617"/>
            <a:ext cx="941825" cy="3547300"/>
            <a:chOff x="-228600" y="-106900"/>
            <a:chExt cx="941825" cy="3547300"/>
          </a:xfrm>
        </p:grpSpPr>
        <p:sp>
          <p:nvSpPr>
            <p:cNvPr id="659" name="Google Shape;659;p48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48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1" name="Google Shape;661;p48"/>
          <p:cNvSpPr/>
          <p:nvPr/>
        </p:nvSpPr>
        <p:spPr>
          <a:xfrm>
            <a:off x="5896999" y="4672132"/>
            <a:ext cx="248695" cy="215215"/>
          </a:xfrm>
          <a:custGeom>
            <a:rect b="b" l="l" r="r" t="t"/>
            <a:pathLst>
              <a:path extrusionOk="0" h="3709" w="4286">
                <a:moveTo>
                  <a:pt x="2158" y="0"/>
                </a:moveTo>
                <a:lnTo>
                  <a:pt x="0" y="3709"/>
                </a:lnTo>
                <a:lnTo>
                  <a:pt x="4286" y="3709"/>
                </a:lnTo>
                <a:lnTo>
                  <a:pt x="21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2" name="Google Shape;662;p48"/>
          <p:cNvGrpSpPr/>
          <p:nvPr/>
        </p:nvGrpSpPr>
        <p:grpSpPr>
          <a:xfrm>
            <a:off x="8253449" y="4599418"/>
            <a:ext cx="553163" cy="282245"/>
            <a:chOff x="3146225" y="3102150"/>
            <a:chExt cx="372375" cy="190000"/>
          </a:xfrm>
        </p:grpSpPr>
        <p:sp>
          <p:nvSpPr>
            <p:cNvPr id="663" name="Google Shape;663;p48"/>
            <p:cNvSpPr/>
            <p:nvPr/>
          </p:nvSpPr>
          <p:spPr>
            <a:xfrm>
              <a:off x="3146225" y="3102150"/>
              <a:ext cx="158850" cy="190000"/>
            </a:xfrm>
            <a:custGeom>
              <a:rect b="b" l="l" r="r" t="t"/>
              <a:pathLst>
                <a:path extrusionOk="0" h="7600" w="6354">
                  <a:moveTo>
                    <a:pt x="3800" y="1"/>
                  </a:moveTo>
                  <a:lnTo>
                    <a:pt x="0" y="7600"/>
                  </a:lnTo>
                  <a:lnTo>
                    <a:pt x="2554" y="7600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8"/>
            <p:cNvSpPr/>
            <p:nvPr/>
          </p:nvSpPr>
          <p:spPr>
            <a:xfrm>
              <a:off x="3252600" y="3102150"/>
              <a:ext cx="159600" cy="190000"/>
            </a:xfrm>
            <a:custGeom>
              <a:rect b="b" l="l" r="r" t="t"/>
              <a:pathLst>
                <a:path extrusionOk="0" h="7600" w="6384">
                  <a:moveTo>
                    <a:pt x="3800" y="1"/>
                  </a:moveTo>
                  <a:lnTo>
                    <a:pt x="1" y="7600"/>
                  </a:lnTo>
                  <a:lnTo>
                    <a:pt x="2584" y="7600"/>
                  </a:lnTo>
                  <a:lnTo>
                    <a:pt x="6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8"/>
            <p:cNvSpPr/>
            <p:nvPr/>
          </p:nvSpPr>
          <p:spPr>
            <a:xfrm>
              <a:off x="3359000" y="3102150"/>
              <a:ext cx="159600" cy="190000"/>
            </a:xfrm>
            <a:custGeom>
              <a:rect b="b" l="l" r="r" t="t"/>
              <a:pathLst>
                <a:path extrusionOk="0" h="7600" w="6384">
                  <a:moveTo>
                    <a:pt x="3800" y="1"/>
                  </a:moveTo>
                  <a:lnTo>
                    <a:pt x="0" y="7600"/>
                  </a:lnTo>
                  <a:lnTo>
                    <a:pt x="2584" y="7600"/>
                  </a:lnTo>
                  <a:lnTo>
                    <a:pt x="6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66" name="Google Shape;66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0825" y="1831725"/>
            <a:ext cx="2235201" cy="1884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7" name="Google Shape;667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4200" y="1828750"/>
            <a:ext cx="1917575" cy="191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8" name="Google Shape;668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7500" y="1828750"/>
            <a:ext cx="2235200" cy="18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669" name="Google Shape;669;p48"/>
          <p:cNvSpPr txBox="1"/>
          <p:nvPr>
            <p:ph type="title"/>
          </p:nvPr>
        </p:nvSpPr>
        <p:spPr>
          <a:xfrm>
            <a:off x="0" y="170350"/>
            <a:ext cx="41370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Dataset</a:t>
            </a:r>
            <a:endParaRPr sz="4000"/>
          </a:p>
        </p:txBody>
      </p:sp>
      <p:sp>
        <p:nvSpPr>
          <p:cNvPr id="670" name="Google Shape;670;p48"/>
          <p:cNvSpPr txBox="1"/>
          <p:nvPr>
            <p:ph idx="1" type="subTitle"/>
          </p:nvPr>
        </p:nvSpPr>
        <p:spPr>
          <a:xfrm>
            <a:off x="1476200" y="1243750"/>
            <a:ext cx="15645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Cerebros</a:t>
            </a:r>
            <a:endParaRPr/>
          </a:p>
        </p:txBody>
      </p:sp>
      <p:sp>
        <p:nvSpPr>
          <p:cNvPr id="671" name="Google Shape;671;p48"/>
          <p:cNvSpPr txBox="1"/>
          <p:nvPr>
            <p:ph idx="1" type="subTitle"/>
          </p:nvPr>
        </p:nvSpPr>
        <p:spPr>
          <a:xfrm>
            <a:off x="3483813" y="1261663"/>
            <a:ext cx="23292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Caja Torácica</a:t>
            </a:r>
            <a:endParaRPr/>
          </a:p>
        </p:txBody>
      </p:sp>
      <p:sp>
        <p:nvSpPr>
          <p:cNvPr id="672" name="Google Shape;672;p48"/>
          <p:cNvSpPr txBox="1"/>
          <p:nvPr>
            <p:ph idx="1" type="subTitle"/>
          </p:nvPr>
        </p:nvSpPr>
        <p:spPr>
          <a:xfrm>
            <a:off x="6558350" y="1261663"/>
            <a:ext cx="15645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Torsos</a:t>
            </a:r>
            <a:endParaRPr/>
          </a:p>
        </p:txBody>
      </p:sp>
      <p:sp>
        <p:nvSpPr>
          <p:cNvPr id="673" name="Google Shape;673;p48"/>
          <p:cNvSpPr txBox="1"/>
          <p:nvPr>
            <p:ph idx="1" type="subTitle"/>
          </p:nvPr>
        </p:nvSpPr>
        <p:spPr>
          <a:xfrm>
            <a:off x="1970826" y="3872625"/>
            <a:ext cx="64857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Chest X-Ray Images (Pneumonia)</a:t>
            </a:r>
            <a:endParaRPr sz="1200"/>
          </a:p>
        </p:txBody>
      </p:sp>
      <p:sp>
        <p:nvSpPr>
          <p:cNvPr id="674" name="Google Shape;674;p48"/>
          <p:cNvSpPr txBox="1"/>
          <p:nvPr>
            <p:ph idx="1" type="subTitle"/>
          </p:nvPr>
        </p:nvSpPr>
        <p:spPr>
          <a:xfrm>
            <a:off x="1970782" y="4276175"/>
            <a:ext cx="69672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Brain Tumor MRI Dataset</a:t>
            </a:r>
            <a:endParaRPr sz="1200"/>
          </a:p>
        </p:txBody>
      </p:sp>
      <p:pic>
        <p:nvPicPr>
          <p:cNvPr id="675" name="Google Shape;675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48200" y="4103588"/>
            <a:ext cx="497400" cy="21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6" name="Google Shape;676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48200" y="4497538"/>
            <a:ext cx="497400" cy="21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49"/>
          <p:cNvSpPr txBox="1"/>
          <p:nvPr>
            <p:ph idx="3" type="subTitle"/>
          </p:nvPr>
        </p:nvSpPr>
        <p:spPr>
          <a:xfrm>
            <a:off x="2657925" y="3173447"/>
            <a:ext cx="2637600" cy="8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Modelo de Difusión</a:t>
            </a:r>
            <a:endParaRPr b="1"/>
          </a:p>
        </p:txBody>
      </p:sp>
      <p:sp>
        <p:nvSpPr>
          <p:cNvPr id="682" name="Google Shape;682;p49"/>
          <p:cNvSpPr txBox="1"/>
          <p:nvPr>
            <p:ph idx="8" type="subTitle"/>
          </p:nvPr>
        </p:nvSpPr>
        <p:spPr>
          <a:xfrm>
            <a:off x="5615851" y="3030172"/>
            <a:ext cx="2637600" cy="8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Data Augmentation</a:t>
            </a:r>
            <a:endParaRPr b="1"/>
          </a:p>
        </p:txBody>
      </p:sp>
      <p:sp>
        <p:nvSpPr>
          <p:cNvPr id="683" name="Google Shape;683;p49"/>
          <p:cNvSpPr txBox="1"/>
          <p:nvPr>
            <p:ph idx="2" type="subTitle"/>
          </p:nvPr>
        </p:nvSpPr>
        <p:spPr>
          <a:xfrm>
            <a:off x="5615850" y="1967148"/>
            <a:ext cx="2637600" cy="60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Transformers</a:t>
            </a:r>
            <a:endParaRPr b="1"/>
          </a:p>
        </p:txBody>
      </p:sp>
      <p:sp>
        <p:nvSpPr>
          <p:cNvPr id="684" name="Google Shape;684;p49"/>
          <p:cNvSpPr txBox="1"/>
          <p:nvPr>
            <p:ph idx="1" type="subTitle"/>
          </p:nvPr>
        </p:nvSpPr>
        <p:spPr>
          <a:xfrm>
            <a:off x="2657925" y="1939323"/>
            <a:ext cx="2637600" cy="54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GANs</a:t>
            </a:r>
            <a:endParaRPr b="1"/>
          </a:p>
        </p:txBody>
      </p:sp>
      <p:sp>
        <p:nvSpPr>
          <p:cNvPr id="685" name="Google Shape;685;p49"/>
          <p:cNvSpPr txBox="1"/>
          <p:nvPr>
            <p:ph idx="5" type="subTitle"/>
          </p:nvPr>
        </p:nvSpPr>
        <p:spPr>
          <a:xfrm>
            <a:off x="2657933" y="3890759"/>
            <a:ext cx="26376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ResShift</a:t>
            </a:r>
            <a:endParaRPr/>
          </a:p>
        </p:txBody>
      </p:sp>
      <p:sp>
        <p:nvSpPr>
          <p:cNvPr id="686" name="Google Shape;686;p49"/>
          <p:cNvSpPr txBox="1"/>
          <p:nvPr>
            <p:ph idx="6" type="subTitle"/>
          </p:nvPr>
        </p:nvSpPr>
        <p:spPr>
          <a:xfrm>
            <a:off x="5615850" y="3790622"/>
            <a:ext cx="26376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CutBlur, Albumentation, PIL, openCV, skimage</a:t>
            </a:r>
            <a:endParaRPr/>
          </a:p>
        </p:txBody>
      </p:sp>
      <p:sp>
        <p:nvSpPr>
          <p:cNvPr id="687" name="Google Shape;687;p49"/>
          <p:cNvSpPr txBox="1"/>
          <p:nvPr>
            <p:ph idx="7" type="subTitle"/>
          </p:nvPr>
        </p:nvSpPr>
        <p:spPr>
          <a:xfrm>
            <a:off x="2657933" y="2485937"/>
            <a:ext cx="26376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SRGAN, ESRGAN,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Real-ESRGAN</a:t>
            </a:r>
            <a:endParaRPr/>
          </a:p>
        </p:txBody>
      </p:sp>
      <p:sp>
        <p:nvSpPr>
          <p:cNvPr id="688" name="Google Shape;688;p49"/>
          <p:cNvSpPr txBox="1"/>
          <p:nvPr>
            <p:ph idx="4" type="subTitle"/>
          </p:nvPr>
        </p:nvSpPr>
        <p:spPr>
          <a:xfrm>
            <a:off x="5615862" y="2477712"/>
            <a:ext cx="26376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SwinIR</a:t>
            </a:r>
            <a:endParaRPr/>
          </a:p>
        </p:txBody>
      </p:sp>
      <p:sp>
        <p:nvSpPr>
          <p:cNvPr id="689" name="Google Shape;689;p49"/>
          <p:cNvSpPr txBox="1"/>
          <p:nvPr>
            <p:ph type="title"/>
          </p:nvPr>
        </p:nvSpPr>
        <p:spPr>
          <a:xfrm>
            <a:off x="2657925" y="546950"/>
            <a:ext cx="5595600" cy="12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Investigaciones </a:t>
            </a:r>
            <a:r>
              <a:rPr lang="en"/>
              <a:t>relacionadas</a:t>
            </a:r>
            <a:endParaRPr/>
          </a:p>
        </p:txBody>
      </p:sp>
      <p:pic>
        <p:nvPicPr>
          <p:cNvPr id="690" name="Google Shape;690;p49"/>
          <p:cNvPicPr preferRelativeResize="0"/>
          <p:nvPr>
            <p:ph idx="9" type="pic"/>
          </p:nvPr>
        </p:nvPicPr>
        <p:blipFill rotWithShape="1">
          <a:blip r:embed="rId3">
            <a:alphaModFix/>
          </a:blip>
          <a:srcRect b="0" l="15549" r="30346" t="0"/>
          <a:stretch/>
        </p:blipFill>
        <p:spPr>
          <a:xfrm>
            <a:off x="0" y="0"/>
            <a:ext cx="2225698" cy="5143501"/>
          </a:xfrm>
          <a:prstGeom prst="rect">
            <a:avLst/>
          </a:prstGeom>
        </p:spPr>
      </p:pic>
      <p:grpSp>
        <p:nvGrpSpPr>
          <p:cNvPr id="691" name="Google Shape;691;p49"/>
          <p:cNvGrpSpPr/>
          <p:nvPr/>
        </p:nvGrpSpPr>
        <p:grpSpPr>
          <a:xfrm rot="10800000">
            <a:off x="-234268" y="2571747"/>
            <a:ext cx="941825" cy="3547300"/>
            <a:chOff x="-228600" y="-106900"/>
            <a:chExt cx="941825" cy="3547300"/>
          </a:xfrm>
        </p:grpSpPr>
        <p:sp>
          <p:nvSpPr>
            <p:cNvPr id="692" name="Google Shape;692;p49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49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4" name="Google Shape;694;p49"/>
          <p:cNvSpPr/>
          <p:nvPr/>
        </p:nvSpPr>
        <p:spPr>
          <a:xfrm>
            <a:off x="330261" y="286694"/>
            <a:ext cx="248695" cy="215215"/>
          </a:xfrm>
          <a:custGeom>
            <a:rect b="b" l="l" r="r" t="t"/>
            <a:pathLst>
              <a:path extrusionOk="0" h="3709" w="4286">
                <a:moveTo>
                  <a:pt x="2158" y="0"/>
                </a:moveTo>
                <a:lnTo>
                  <a:pt x="0" y="3709"/>
                </a:lnTo>
                <a:lnTo>
                  <a:pt x="4286" y="3709"/>
                </a:lnTo>
                <a:lnTo>
                  <a:pt x="21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49"/>
          <p:cNvSpPr/>
          <p:nvPr/>
        </p:nvSpPr>
        <p:spPr>
          <a:xfrm>
            <a:off x="1567961" y="4782678"/>
            <a:ext cx="52017" cy="52872"/>
          </a:xfrm>
          <a:custGeom>
            <a:rect b="b" l="l" r="r" t="t"/>
            <a:pathLst>
              <a:path extrusionOk="0" h="1916" w="1885">
                <a:moveTo>
                  <a:pt x="942" y="1"/>
                </a:moveTo>
                <a:cubicBezTo>
                  <a:pt x="426" y="1"/>
                  <a:pt x="0" y="426"/>
                  <a:pt x="0" y="973"/>
                </a:cubicBezTo>
                <a:cubicBezTo>
                  <a:pt x="0" y="1490"/>
                  <a:pt x="426" y="1915"/>
                  <a:pt x="942" y="1915"/>
                </a:cubicBezTo>
                <a:cubicBezTo>
                  <a:pt x="1459" y="1915"/>
                  <a:pt x="1885" y="1490"/>
                  <a:pt x="1885" y="973"/>
                </a:cubicBezTo>
                <a:cubicBezTo>
                  <a:pt x="1885" y="426"/>
                  <a:pt x="1459" y="1"/>
                  <a:pt x="9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0" name="Google Shape;700;p5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  <p:sp>
        <p:nvSpPr>
          <p:cNvPr id="701" name="Google Shape;701;p50"/>
          <p:cNvSpPr/>
          <p:nvPr/>
        </p:nvSpPr>
        <p:spPr>
          <a:xfrm>
            <a:off x="1627375" y="1132375"/>
            <a:ext cx="5889300" cy="325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50"/>
          <p:cNvSpPr txBox="1"/>
          <p:nvPr>
            <p:ph type="title"/>
          </p:nvPr>
        </p:nvSpPr>
        <p:spPr>
          <a:xfrm flipH="1">
            <a:off x="2474100" y="2765800"/>
            <a:ext cx="4195800" cy="9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Métodos</a:t>
            </a:r>
            <a:endParaRPr/>
          </a:p>
        </p:txBody>
      </p:sp>
      <p:sp>
        <p:nvSpPr>
          <p:cNvPr id="703" name="Google Shape;703;p50"/>
          <p:cNvSpPr txBox="1"/>
          <p:nvPr>
            <p:ph idx="3" type="title"/>
          </p:nvPr>
        </p:nvSpPr>
        <p:spPr>
          <a:xfrm>
            <a:off x="3741000" y="1422200"/>
            <a:ext cx="1662000" cy="115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704" name="Google Shape;704;p50"/>
          <p:cNvGrpSpPr/>
          <p:nvPr/>
        </p:nvGrpSpPr>
        <p:grpSpPr>
          <a:xfrm flipH="1">
            <a:off x="6188783" y="-431490"/>
            <a:ext cx="5076525" cy="971000"/>
            <a:chOff x="4434345" y="4599425"/>
            <a:chExt cx="5076525" cy="971000"/>
          </a:xfrm>
        </p:grpSpPr>
        <p:sp>
          <p:nvSpPr>
            <p:cNvPr id="705" name="Google Shape;705;p50"/>
            <p:cNvSpPr/>
            <p:nvPr/>
          </p:nvSpPr>
          <p:spPr>
            <a:xfrm rot="5400000">
              <a:off x="6622920" y="2548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50"/>
            <p:cNvSpPr/>
            <p:nvPr/>
          </p:nvSpPr>
          <p:spPr>
            <a:xfrm rot="5400000">
              <a:off x="6485295" y="2682475"/>
              <a:ext cx="837000" cy="4938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" name="Google Shape;707;p50"/>
          <p:cNvGrpSpPr/>
          <p:nvPr/>
        </p:nvGrpSpPr>
        <p:grpSpPr>
          <a:xfrm rot="-5400000">
            <a:off x="434673" y="3296683"/>
            <a:ext cx="941825" cy="3547300"/>
            <a:chOff x="-228600" y="-106900"/>
            <a:chExt cx="941825" cy="3547300"/>
          </a:xfrm>
        </p:grpSpPr>
        <p:sp>
          <p:nvSpPr>
            <p:cNvPr id="708" name="Google Shape;708;p50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50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51"/>
          <p:cNvSpPr txBox="1"/>
          <p:nvPr>
            <p:ph type="title"/>
          </p:nvPr>
        </p:nvSpPr>
        <p:spPr>
          <a:xfrm>
            <a:off x="1966050" y="179900"/>
            <a:ext cx="5211900" cy="12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Arquitectura 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de referencia</a:t>
            </a:r>
            <a:endParaRPr sz="3000"/>
          </a:p>
        </p:txBody>
      </p:sp>
      <p:grpSp>
        <p:nvGrpSpPr>
          <p:cNvPr id="715" name="Google Shape;715;p51"/>
          <p:cNvGrpSpPr/>
          <p:nvPr/>
        </p:nvGrpSpPr>
        <p:grpSpPr>
          <a:xfrm flipH="1">
            <a:off x="8586595" y="-959300"/>
            <a:ext cx="941825" cy="3547300"/>
            <a:chOff x="-228600" y="-106900"/>
            <a:chExt cx="941825" cy="3547300"/>
          </a:xfrm>
        </p:grpSpPr>
        <p:sp>
          <p:nvSpPr>
            <p:cNvPr id="716" name="Google Shape;716;p51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51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8" name="Google Shape;718;p51"/>
          <p:cNvSpPr/>
          <p:nvPr/>
        </p:nvSpPr>
        <p:spPr>
          <a:xfrm>
            <a:off x="8867354" y="4460906"/>
            <a:ext cx="248701" cy="248641"/>
          </a:xfrm>
          <a:custGeom>
            <a:rect b="b" l="l" r="r" t="t"/>
            <a:pathLst>
              <a:path extrusionOk="0" h="4104" w="4105">
                <a:moveTo>
                  <a:pt x="791" y="0"/>
                </a:moveTo>
                <a:lnTo>
                  <a:pt x="1" y="760"/>
                </a:lnTo>
                <a:lnTo>
                  <a:pt x="1277" y="2037"/>
                </a:lnTo>
                <a:lnTo>
                  <a:pt x="1" y="3313"/>
                </a:lnTo>
                <a:lnTo>
                  <a:pt x="791" y="4104"/>
                </a:lnTo>
                <a:lnTo>
                  <a:pt x="2037" y="2827"/>
                </a:lnTo>
                <a:lnTo>
                  <a:pt x="3314" y="4104"/>
                </a:lnTo>
                <a:lnTo>
                  <a:pt x="4104" y="3313"/>
                </a:lnTo>
                <a:lnTo>
                  <a:pt x="2828" y="2037"/>
                </a:lnTo>
                <a:lnTo>
                  <a:pt x="4104" y="760"/>
                </a:lnTo>
                <a:lnTo>
                  <a:pt x="3314" y="0"/>
                </a:lnTo>
                <a:lnTo>
                  <a:pt x="2037" y="1277"/>
                </a:lnTo>
                <a:lnTo>
                  <a:pt x="79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19" name="Google Shape;71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6325" y="1271750"/>
            <a:ext cx="6611348" cy="340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0650" y="256324"/>
            <a:ext cx="1015450" cy="101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52"/>
          <p:cNvSpPr txBox="1"/>
          <p:nvPr>
            <p:ph type="title"/>
          </p:nvPr>
        </p:nvSpPr>
        <p:spPr>
          <a:xfrm>
            <a:off x="890550" y="296100"/>
            <a:ext cx="5703600" cy="7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Nuestra arquitectura</a:t>
            </a:r>
            <a:endParaRPr/>
          </a:p>
        </p:txBody>
      </p:sp>
      <p:grpSp>
        <p:nvGrpSpPr>
          <p:cNvPr id="726" name="Google Shape;726;p52"/>
          <p:cNvGrpSpPr/>
          <p:nvPr/>
        </p:nvGrpSpPr>
        <p:grpSpPr>
          <a:xfrm flipH="1">
            <a:off x="8465820" y="-945100"/>
            <a:ext cx="941825" cy="3547300"/>
            <a:chOff x="-228600" y="-106900"/>
            <a:chExt cx="941825" cy="3547300"/>
          </a:xfrm>
        </p:grpSpPr>
        <p:sp>
          <p:nvSpPr>
            <p:cNvPr id="727" name="Google Shape;727;p52"/>
            <p:cNvSpPr/>
            <p:nvPr/>
          </p:nvSpPr>
          <p:spPr>
            <a:xfrm>
              <a:off x="-123775" y="-10690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52"/>
            <p:cNvSpPr/>
            <p:nvPr/>
          </p:nvSpPr>
          <p:spPr>
            <a:xfrm>
              <a:off x="-228600" y="0"/>
              <a:ext cx="837000" cy="3440400"/>
            </a:xfrm>
            <a:prstGeom prst="rect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9" name="Google Shape;729;p52"/>
          <p:cNvSpPr/>
          <p:nvPr/>
        </p:nvSpPr>
        <p:spPr>
          <a:xfrm>
            <a:off x="8746579" y="4475106"/>
            <a:ext cx="248701" cy="248641"/>
          </a:xfrm>
          <a:custGeom>
            <a:rect b="b" l="l" r="r" t="t"/>
            <a:pathLst>
              <a:path extrusionOk="0" h="4104" w="4105">
                <a:moveTo>
                  <a:pt x="791" y="0"/>
                </a:moveTo>
                <a:lnTo>
                  <a:pt x="1" y="760"/>
                </a:lnTo>
                <a:lnTo>
                  <a:pt x="1277" y="2037"/>
                </a:lnTo>
                <a:lnTo>
                  <a:pt x="1" y="3313"/>
                </a:lnTo>
                <a:lnTo>
                  <a:pt x="791" y="4104"/>
                </a:lnTo>
                <a:lnTo>
                  <a:pt x="2037" y="2827"/>
                </a:lnTo>
                <a:lnTo>
                  <a:pt x="3314" y="4104"/>
                </a:lnTo>
                <a:lnTo>
                  <a:pt x="4104" y="3313"/>
                </a:lnTo>
                <a:lnTo>
                  <a:pt x="2828" y="2037"/>
                </a:lnTo>
                <a:lnTo>
                  <a:pt x="4104" y="760"/>
                </a:lnTo>
                <a:lnTo>
                  <a:pt x="3314" y="0"/>
                </a:lnTo>
                <a:lnTo>
                  <a:pt x="2037" y="1277"/>
                </a:lnTo>
                <a:lnTo>
                  <a:pt x="79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52"/>
          <p:cNvSpPr txBox="1"/>
          <p:nvPr>
            <p:ph idx="4294967295" type="subTitle"/>
          </p:nvPr>
        </p:nvSpPr>
        <p:spPr>
          <a:xfrm>
            <a:off x="5637900" y="3960679"/>
            <a:ext cx="24711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/>
              <a:t>Data Augmentation</a:t>
            </a:r>
            <a:endParaRPr b="1" sz="1800"/>
          </a:p>
        </p:txBody>
      </p:sp>
      <p:sp>
        <p:nvSpPr>
          <p:cNvPr id="731" name="Google Shape;731;p52"/>
          <p:cNvSpPr txBox="1"/>
          <p:nvPr>
            <p:ph idx="4294967295" type="subTitle"/>
          </p:nvPr>
        </p:nvSpPr>
        <p:spPr>
          <a:xfrm>
            <a:off x="1413162" y="3960679"/>
            <a:ext cx="24666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/>
              <a:t>Preprocesamiento</a:t>
            </a:r>
            <a:endParaRPr b="1" sz="1800"/>
          </a:p>
        </p:txBody>
      </p:sp>
      <p:sp>
        <p:nvSpPr>
          <p:cNvPr id="732" name="Google Shape;732;p52"/>
          <p:cNvSpPr txBox="1"/>
          <p:nvPr>
            <p:ph idx="4294967295" type="subTitle"/>
          </p:nvPr>
        </p:nvSpPr>
        <p:spPr>
          <a:xfrm>
            <a:off x="1410892" y="1689654"/>
            <a:ext cx="24711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/>
              <a:t>Generador</a:t>
            </a:r>
            <a:endParaRPr b="1" sz="1800"/>
          </a:p>
        </p:txBody>
      </p:sp>
      <p:sp>
        <p:nvSpPr>
          <p:cNvPr id="733" name="Google Shape;733;p52"/>
          <p:cNvSpPr txBox="1"/>
          <p:nvPr>
            <p:ph idx="4294967295" type="subTitle"/>
          </p:nvPr>
        </p:nvSpPr>
        <p:spPr>
          <a:xfrm>
            <a:off x="5637894" y="1689642"/>
            <a:ext cx="24711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/>
              <a:t>Discriminador</a:t>
            </a:r>
            <a:endParaRPr b="1" sz="1800"/>
          </a:p>
        </p:txBody>
      </p:sp>
      <p:grpSp>
        <p:nvGrpSpPr>
          <p:cNvPr id="734" name="Google Shape;734;p52"/>
          <p:cNvGrpSpPr/>
          <p:nvPr/>
        </p:nvGrpSpPr>
        <p:grpSpPr>
          <a:xfrm>
            <a:off x="2422231" y="1161630"/>
            <a:ext cx="457186" cy="457203"/>
            <a:chOff x="2606339" y="3732363"/>
            <a:chExt cx="293031" cy="292255"/>
          </a:xfrm>
        </p:grpSpPr>
        <p:sp>
          <p:nvSpPr>
            <p:cNvPr id="735" name="Google Shape;735;p52"/>
            <p:cNvSpPr/>
            <p:nvPr/>
          </p:nvSpPr>
          <p:spPr>
            <a:xfrm>
              <a:off x="2607189" y="4006993"/>
              <a:ext cx="73969" cy="17624"/>
            </a:xfrm>
            <a:custGeom>
              <a:rect b="b" l="l" r="r" t="t"/>
              <a:pathLst>
                <a:path extrusionOk="0" h="477" w="2002">
                  <a:moveTo>
                    <a:pt x="215" y="0"/>
                  </a:moveTo>
                  <a:cubicBezTo>
                    <a:pt x="96" y="0"/>
                    <a:pt x="1" y="119"/>
                    <a:pt x="1" y="238"/>
                  </a:cubicBezTo>
                  <a:cubicBezTo>
                    <a:pt x="1" y="381"/>
                    <a:pt x="96" y="476"/>
                    <a:pt x="215" y="476"/>
                  </a:cubicBezTo>
                  <a:lnTo>
                    <a:pt x="1763" y="476"/>
                  </a:lnTo>
                  <a:cubicBezTo>
                    <a:pt x="1882" y="476"/>
                    <a:pt x="2001" y="381"/>
                    <a:pt x="2001" y="238"/>
                  </a:cubicBezTo>
                  <a:cubicBezTo>
                    <a:pt x="2001" y="119"/>
                    <a:pt x="1882" y="0"/>
                    <a:pt x="17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52"/>
            <p:cNvSpPr/>
            <p:nvPr/>
          </p:nvSpPr>
          <p:spPr>
            <a:xfrm>
              <a:off x="2606339" y="3732363"/>
              <a:ext cx="293031" cy="257930"/>
            </a:xfrm>
            <a:custGeom>
              <a:rect b="b" l="l" r="r" t="t"/>
              <a:pathLst>
                <a:path extrusionOk="0" h="6981" w="7931">
                  <a:moveTo>
                    <a:pt x="4095" y="0"/>
                  </a:moveTo>
                  <a:cubicBezTo>
                    <a:pt x="4047" y="0"/>
                    <a:pt x="4000" y="1"/>
                    <a:pt x="3953" y="3"/>
                  </a:cubicBezTo>
                  <a:cubicBezTo>
                    <a:pt x="3477" y="51"/>
                    <a:pt x="3001" y="217"/>
                    <a:pt x="2596" y="479"/>
                  </a:cubicBezTo>
                  <a:cubicBezTo>
                    <a:pt x="2382" y="622"/>
                    <a:pt x="2191" y="789"/>
                    <a:pt x="2000" y="1003"/>
                  </a:cubicBezTo>
                  <a:cubicBezTo>
                    <a:pt x="1667" y="1360"/>
                    <a:pt x="1477" y="1837"/>
                    <a:pt x="1381" y="2313"/>
                  </a:cubicBezTo>
                  <a:cubicBezTo>
                    <a:pt x="1381" y="2456"/>
                    <a:pt x="1262" y="2527"/>
                    <a:pt x="1119" y="2527"/>
                  </a:cubicBezTo>
                  <a:cubicBezTo>
                    <a:pt x="1000" y="2504"/>
                    <a:pt x="905" y="2384"/>
                    <a:pt x="929" y="2265"/>
                  </a:cubicBezTo>
                  <a:cubicBezTo>
                    <a:pt x="976" y="1908"/>
                    <a:pt x="1096" y="1575"/>
                    <a:pt x="1262" y="1265"/>
                  </a:cubicBezTo>
                  <a:lnTo>
                    <a:pt x="1262" y="1265"/>
                  </a:lnTo>
                  <a:cubicBezTo>
                    <a:pt x="548" y="1432"/>
                    <a:pt x="24" y="2075"/>
                    <a:pt x="24" y="2837"/>
                  </a:cubicBezTo>
                  <a:cubicBezTo>
                    <a:pt x="0" y="3432"/>
                    <a:pt x="333" y="3932"/>
                    <a:pt x="786" y="4218"/>
                  </a:cubicBezTo>
                  <a:lnTo>
                    <a:pt x="786" y="5433"/>
                  </a:lnTo>
                  <a:lnTo>
                    <a:pt x="238" y="5433"/>
                  </a:lnTo>
                  <a:cubicBezTo>
                    <a:pt x="119" y="5433"/>
                    <a:pt x="24" y="5552"/>
                    <a:pt x="24" y="5671"/>
                  </a:cubicBezTo>
                  <a:lnTo>
                    <a:pt x="24" y="6742"/>
                  </a:lnTo>
                  <a:cubicBezTo>
                    <a:pt x="24" y="6885"/>
                    <a:pt x="119" y="6981"/>
                    <a:pt x="238" y="6981"/>
                  </a:cubicBezTo>
                  <a:lnTo>
                    <a:pt x="1786" y="6981"/>
                  </a:lnTo>
                  <a:cubicBezTo>
                    <a:pt x="1905" y="6981"/>
                    <a:pt x="2024" y="6885"/>
                    <a:pt x="2024" y="6742"/>
                  </a:cubicBezTo>
                  <a:lnTo>
                    <a:pt x="2024" y="5671"/>
                  </a:lnTo>
                  <a:cubicBezTo>
                    <a:pt x="2024" y="5552"/>
                    <a:pt x="1905" y="5433"/>
                    <a:pt x="1786" y="5433"/>
                  </a:cubicBezTo>
                  <a:lnTo>
                    <a:pt x="1238" y="5433"/>
                  </a:lnTo>
                  <a:lnTo>
                    <a:pt x="1238" y="4432"/>
                  </a:lnTo>
                  <a:cubicBezTo>
                    <a:pt x="1381" y="4456"/>
                    <a:pt x="1500" y="4480"/>
                    <a:pt x="1643" y="4480"/>
                  </a:cubicBezTo>
                  <a:lnTo>
                    <a:pt x="3739" y="4480"/>
                  </a:lnTo>
                  <a:lnTo>
                    <a:pt x="3739" y="5433"/>
                  </a:lnTo>
                  <a:lnTo>
                    <a:pt x="3191" y="5433"/>
                  </a:lnTo>
                  <a:cubicBezTo>
                    <a:pt x="3072" y="5433"/>
                    <a:pt x="2953" y="5552"/>
                    <a:pt x="2953" y="5671"/>
                  </a:cubicBezTo>
                  <a:lnTo>
                    <a:pt x="2953" y="6742"/>
                  </a:lnTo>
                  <a:cubicBezTo>
                    <a:pt x="2953" y="6885"/>
                    <a:pt x="3072" y="6981"/>
                    <a:pt x="3191" y="6981"/>
                  </a:cubicBezTo>
                  <a:lnTo>
                    <a:pt x="4739" y="6981"/>
                  </a:lnTo>
                  <a:cubicBezTo>
                    <a:pt x="4858" y="6981"/>
                    <a:pt x="4977" y="6885"/>
                    <a:pt x="4977" y="6742"/>
                  </a:cubicBezTo>
                  <a:lnTo>
                    <a:pt x="4977" y="5671"/>
                  </a:lnTo>
                  <a:cubicBezTo>
                    <a:pt x="4977" y="5552"/>
                    <a:pt x="4858" y="5433"/>
                    <a:pt x="4739" y="5433"/>
                  </a:cubicBezTo>
                  <a:lnTo>
                    <a:pt x="4191" y="5433"/>
                  </a:lnTo>
                  <a:lnTo>
                    <a:pt x="4191" y="4480"/>
                  </a:lnTo>
                  <a:lnTo>
                    <a:pt x="6478" y="4480"/>
                  </a:lnTo>
                  <a:cubicBezTo>
                    <a:pt x="6549" y="4480"/>
                    <a:pt x="6620" y="4456"/>
                    <a:pt x="6668" y="4456"/>
                  </a:cubicBezTo>
                  <a:lnTo>
                    <a:pt x="6668" y="5433"/>
                  </a:lnTo>
                  <a:lnTo>
                    <a:pt x="6144" y="5433"/>
                  </a:lnTo>
                  <a:cubicBezTo>
                    <a:pt x="6001" y="5433"/>
                    <a:pt x="5906" y="5552"/>
                    <a:pt x="5906" y="5671"/>
                  </a:cubicBezTo>
                  <a:lnTo>
                    <a:pt x="5906" y="6742"/>
                  </a:lnTo>
                  <a:cubicBezTo>
                    <a:pt x="5906" y="6885"/>
                    <a:pt x="6001" y="6981"/>
                    <a:pt x="6144" y="6981"/>
                  </a:cubicBezTo>
                  <a:lnTo>
                    <a:pt x="7692" y="6981"/>
                  </a:lnTo>
                  <a:cubicBezTo>
                    <a:pt x="7811" y="6981"/>
                    <a:pt x="7906" y="6885"/>
                    <a:pt x="7906" y="6742"/>
                  </a:cubicBezTo>
                  <a:lnTo>
                    <a:pt x="7906" y="5671"/>
                  </a:lnTo>
                  <a:cubicBezTo>
                    <a:pt x="7906" y="5552"/>
                    <a:pt x="7811" y="5433"/>
                    <a:pt x="7692" y="5433"/>
                  </a:cubicBezTo>
                  <a:lnTo>
                    <a:pt x="7144" y="5433"/>
                  </a:lnTo>
                  <a:lnTo>
                    <a:pt x="7144" y="4313"/>
                  </a:lnTo>
                  <a:cubicBezTo>
                    <a:pt x="7597" y="4051"/>
                    <a:pt x="7930" y="3575"/>
                    <a:pt x="7906" y="3027"/>
                  </a:cubicBezTo>
                  <a:cubicBezTo>
                    <a:pt x="7906" y="2456"/>
                    <a:pt x="7573" y="1956"/>
                    <a:pt x="7073" y="1741"/>
                  </a:cubicBezTo>
                  <a:cubicBezTo>
                    <a:pt x="6978" y="1694"/>
                    <a:pt x="6906" y="1670"/>
                    <a:pt x="6835" y="1646"/>
                  </a:cubicBezTo>
                  <a:cubicBezTo>
                    <a:pt x="6740" y="1622"/>
                    <a:pt x="6644" y="1610"/>
                    <a:pt x="6552" y="1610"/>
                  </a:cubicBezTo>
                  <a:cubicBezTo>
                    <a:pt x="6460" y="1610"/>
                    <a:pt x="6370" y="1622"/>
                    <a:pt x="6287" y="1646"/>
                  </a:cubicBezTo>
                  <a:cubicBezTo>
                    <a:pt x="5978" y="1765"/>
                    <a:pt x="5739" y="2003"/>
                    <a:pt x="5644" y="2337"/>
                  </a:cubicBezTo>
                  <a:cubicBezTo>
                    <a:pt x="5623" y="2443"/>
                    <a:pt x="5525" y="2531"/>
                    <a:pt x="5419" y="2531"/>
                  </a:cubicBezTo>
                  <a:cubicBezTo>
                    <a:pt x="5407" y="2531"/>
                    <a:pt x="5395" y="2530"/>
                    <a:pt x="5382" y="2527"/>
                  </a:cubicBezTo>
                  <a:cubicBezTo>
                    <a:pt x="5263" y="2504"/>
                    <a:pt x="5168" y="2384"/>
                    <a:pt x="5192" y="2242"/>
                  </a:cubicBezTo>
                  <a:cubicBezTo>
                    <a:pt x="5263" y="1932"/>
                    <a:pt x="5454" y="1646"/>
                    <a:pt x="5692" y="1456"/>
                  </a:cubicBezTo>
                  <a:cubicBezTo>
                    <a:pt x="5906" y="1289"/>
                    <a:pt x="6168" y="1170"/>
                    <a:pt x="6430" y="1146"/>
                  </a:cubicBezTo>
                  <a:cubicBezTo>
                    <a:pt x="6216" y="837"/>
                    <a:pt x="5930" y="598"/>
                    <a:pt x="5596" y="408"/>
                  </a:cubicBezTo>
                  <a:cubicBezTo>
                    <a:pt x="5159" y="124"/>
                    <a:pt x="4622" y="0"/>
                    <a:pt x="40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52"/>
            <p:cNvSpPr/>
            <p:nvPr/>
          </p:nvSpPr>
          <p:spPr>
            <a:xfrm>
              <a:off x="2824551" y="4006993"/>
              <a:ext cx="73932" cy="17624"/>
            </a:xfrm>
            <a:custGeom>
              <a:rect b="b" l="l" r="r" t="t"/>
              <a:pathLst>
                <a:path extrusionOk="0" h="477" w="2001">
                  <a:moveTo>
                    <a:pt x="238" y="0"/>
                  </a:moveTo>
                  <a:cubicBezTo>
                    <a:pt x="95" y="0"/>
                    <a:pt x="0" y="119"/>
                    <a:pt x="0" y="238"/>
                  </a:cubicBezTo>
                  <a:cubicBezTo>
                    <a:pt x="0" y="381"/>
                    <a:pt x="95" y="476"/>
                    <a:pt x="238" y="476"/>
                  </a:cubicBezTo>
                  <a:lnTo>
                    <a:pt x="1786" y="476"/>
                  </a:lnTo>
                  <a:cubicBezTo>
                    <a:pt x="1905" y="476"/>
                    <a:pt x="2000" y="381"/>
                    <a:pt x="2000" y="238"/>
                  </a:cubicBezTo>
                  <a:cubicBezTo>
                    <a:pt x="2000" y="119"/>
                    <a:pt x="1905" y="0"/>
                    <a:pt x="17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52"/>
            <p:cNvSpPr/>
            <p:nvPr/>
          </p:nvSpPr>
          <p:spPr>
            <a:xfrm>
              <a:off x="2715445" y="4006993"/>
              <a:ext cx="74819" cy="17624"/>
            </a:xfrm>
            <a:custGeom>
              <a:rect b="b" l="l" r="r" t="t"/>
              <a:pathLst>
                <a:path extrusionOk="0" h="477" w="2025">
                  <a:moveTo>
                    <a:pt x="238" y="0"/>
                  </a:moveTo>
                  <a:cubicBezTo>
                    <a:pt x="119" y="0"/>
                    <a:pt x="0" y="119"/>
                    <a:pt x="0" y="238"/>
                  </a:cubicBezTo>
                  <a:cubicBezTo>
                    <a:pt x="0" y="381"/>
                    <a:pt x="119" y="476"/>
                    <a:pt x="238" y="476"/>
                  </a:cubicBezTo>
                  <a:lnTo>
                    <a:pt x="1786" y="476"/>
                  </a:lnTo>
                  <a:cubicBezTo>
                    <a:pt x="1905" y="476"/>
                    <a:pt x="2024" y="381"/>
                    <a:pt x="2024" y="238"/>
                  </a:cubicBezTo>
                  <a:cubicBezTo>
                    <a:pt x="2024" y="119"/>
                    <a:pt x="1905" y="0"/>
                    <a:pt x="17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" name="Google Shape;739;p52"/>
          <p:cNvGrpSpPr/>
          <p:nvPr/>
        </p:nvGrpSpPr>
        <p:grpSpPr>
          <a:xfrm>
            <a:off x="6633893" y="3381588"/>
            <a:ext cx="457207" cy="457192"/>
            <a:chOff x="6989052" y="1948177"/>
            <a:chExt cx="329091" cy="329128"/>
          </a:xfrm>
        </p:grpSpPr>
        <p:sp>
          <p:nvSpPr>
            <p:cNvPr id="740" name="Google Shape;740;p52"/>
            <p:cNvSpPr/>
            <p:nvPr/>
          </p:nvSpPr>
          <p:spPr>
            <a:xfrm>
              <a:off x="6989052" y="2039696"/>
              <a:ext cx="154884" cy="237609"/>
            </a:xfrm>
            <a:custGeom>
              <a:rect b="b" l="l" r="r" t="t"/>
              <a:pathLst>
                <a:path extrusionOk="0" h="6431" w="4192">
                  <a:moveTo>
                    <a:pt x="762" y="0"/>
                  </a:moveTo>
                  <a:cubicBezTo>
                    <a:pt x="619" y="0"/>
                    <a:pt x="500" y="96"/>
                    <a:pt x="500" y="262"/>
                  </a:cubicBezTo>
                  <a:lnTo>
                    <a:pt x="500" y="2429"/>
                  </a:lnTo>
                  <a:lnTo>
                    <a:pt x="262" y="2429"/>
                  </a:lnTo>
                  <a:cubicBezTo>
                    <a:pt x="119" y="2429"/>
                    <a:pt x="0" y="2548"/>
                    <a:pt x="0" y="2691"/>
                  </a:cubicBezTo>
                  <a:lnTo>
                    <a:pt x="0" y="5120"/>
                  </a:lnTo>
                  <a:cubicBezTo>
                    <a:pt x="0" y="5263"/>
                    <a:pt x="119" y="5382"/>
                    <a:pt x="262" y="5382"/>
                  </a:cubicBezTo>
                  <a:lnTo>
                    <a:pt x="1834" y="5382"/>
                  </a:lnTo>
                  <a:lnTo>
                    <a:pt x="1834" y="5906"/>
                  </a:lnTo>
                  <a:lnTo>
                    <a:pt x="1167" y="5906"/>
                  </a:lnTo>
                  <a:cubicBezTo>
                    <a:pt x="1024" y="5906"/>
                    <a:pt x="905" y="6025"/>
                    <a:pt x="905" y="6168"/>
                  </a:cubicBezTo>
                  <a:cubicBezTo>
                    <a:pt x="905" y="6311"/>
                    <a:pt x="1024" y="6430"/>
                    <a:pt x="1167" y="6430"/>
                  </a:cubicBezTo>
                  <a:lnTo>
                    <a:pt x="3024" y="6430"/>
                  </a:lnTo>
                  <a:cubicBezTo>
                    <a:pt x="3167" y="6430"/>
                    <a:pt x="3286" y="6311"/>
                    <a:pt x="3286" y="6168"/>
                  </a:cubicBezTo>
                  <a:cubicBezTo>
                    <a:pt x="3286" y="6025"/>
                    <a:pt x="3167" y="5906"/>
                    <a:pt x="3024" y="5906"/>
                  </a:cubicBezTo>
                  <a:lnTo>
                    <a:pt x="2358" y="5906"/>
                  </a:lnTo>
                  <a:lnTo>
                    <a:pt x="2358" y="5382"/>
                  </a:lnTo>
                  <a:lnTo>
                    <a:pt x="3929" y="5382"/>
                  </a:lnTo>
                  <a:cubicBezTo>
                    <a:pt x="4072" y="5382"/>
                    <a:pt x="4191" y="5263"/>
                    <a:pt x="4191" y="5120"/>
                  </a:cubicBezTo>
                  <a:lnTo>
                    <a:pt x="4191" y="2691"/>
                  </a:lnTo>
                  <a:cubicBezTo>
                    <a:pt x="4191" y="2548"/>
                    <a:pt x="4072" y="2429"/>
                    <a:pt x="3929" y="2429"/>
                  </a:cubicBezTo>
                  <a:lnTo>
                    <a:pt x="1024" y="2429"/>
                  </a:lnTo>
                  <a:lnTo>
                    <a:pt x="1024" y="524"/>
                  </a:lnTo>
                  <a:lnTo>
                    <a:pt x="2381" y="524"/>
                  </a:lnTo>
                  <a:cubicBezTo>
                    <a:pt x="2620" y="1096"/>
                    <a:pt x="3072" y="1548"/>
                    <a:pt x="3644" y="1786"/>
                  </a:cubicBezTo>
                  <a:cubicBezTo>
                    <a:pt x="3596" y="1715"/>
                    <a:pt x="3572" y="1644"/>
                    <a:pt x="3548" y="1572"/>
                  </a:cubicBezTo>
                  <a:cubicBezTo>
                    <a:pt x="3382" y="1143"/>
                    <a:pt x="3286" y="596"/>
                    <a:pt x="3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52"/>
            <p:cNvSpPr/>
            <p:nvPr/>
          </p:nvSpPr>
          <p:spPr>
            <a:xfrm>
              <a:off x="7163259" y="2039696"/>
              <a:ext cx="154884" cy="237609"/>
            </a:xfrm>
            <a:custGeom>
              <a:rect b="b" l="l" r="r" t="t"/>
              <a:pathLst>
                <a:path extrusionOk="0" h="6431" w="4192">
                  <a:moveTo>
                    <a:pt x="953" y="0"/>
                  </a:moveTo>
                  <a:cubicBezTo>
                    <a:pt x="929" y="596"/>
                    <a:pt x="834" y="1143"/>
                    <a:pt x="667" y="1572"/>
                  </a:cubicBezTo>
                  <a:cubicBezTo>
                    <a:pt x="619" y="1644"/>
                    <a:pt x="596" y="1715"/>
                    <a:pt x="572" y="1786"/>
                  </a:cubicBezTo>
                  <a:cubicBezTo>
                    <a:pt x="1143" y="1548"/>
                    <a:pt x="1596" y="1096"/>
                    <a:pt x="1810" y="524"/>
                  </a:cubicBezTo>
                  <a:lnTo>
                    <a:pt x="3168" y="524"/>
                  </a:lnTo>
                  <a:lnTo>
                    <a:pt x="3168" y="2429"/>
                  </a:lnTo>
                  <a:lnTo>
                    <a:pt x="262" y="2429"/>
                  </a:lnTo>
                  <a:cubicBezTo>
                    <a:pt x="119" y="2429"/>
                    <a:pt x="0" y="2548"/>
                    <a:pt x="0" y="2691"/>
                  </a:cubicBezTo>
                  <a:lnTo>
                    <a:pt x="0" y="5120"/>
                  </a:lnTo>
                  <a:cubicBezTo>
                    <a:pt x="0" y="5263"/>
                    <a:pt x="119" y="5382"/>
                    <a:pt x="262" y="5382"/>
                  </a:cubicBezTo>
                  <a:lnTo>
                    <a:pt x="1834" y="5382"/>
                  </a:lnTo>
                  <a:lnTo>
                    <a:pt x="1834" y="5906"/>
                  </a:lnTo>
                  <a:lnTo>
                    <a:pt x="1167" y="5906"/>
                  </a:lnTo>
                  <a:cubicBezTo>
                    <a:pt x="1024" y="5906"/>
                    <a:pt x="905" y="6025"/>
                    <a:pt x="905" y="6168"/>
                  </a:cubicBezTo>
                  <a:cubicBezTo>
                    <a:pt x="905" y="6311"/>
                    <a:pt x="1024" y="6430"/>
                    <a:pt x="1167" y="6430"/>
                  </a:cubicBezTo>
                  <a:lnTo>
                    <a:pt x="3025" y="6430"/>
                  </a:lnTo>
                  <a:cubicBezTo>
                    <a:pt x="3168" y="6430"/>
                    <a:pt x="3287" y="6311"/>
                    <a:pt x="3287" y="6168"/>
                  </a:cubicBezTo>
                  <a:cubicBezTo>
                    <a:pt x="3287" y="6025"/>
                    <a:pt x="3168" y="5906"/>
                    <a:pt x="3025" y="5906"/>
                  </a:cubicBezTo>
                  <a:lnTo>
                    <a:pt x="2358" y="5906"/>
                  </a:lnTo>
                  <a:lnTo>
                    <a:pt x="2358" y="5382"/>
                  </a:lnTo>
                  <a:lnTo>
                    <a:pt x="3930" y="5382"/>
                  </a:lnTo>
                  <a:cubicBezTo>
                    <a:pt x="4073" y="5382"/>
                    <a:pt x="4192" y="5263"/>
                    <a:pt x="4192" y="5120"/>
                  </a:cubicBezTo>
                  <a:lnTo>
                    <a:pt x="4192" y="2691"/>
                  </a:lnTo>
                  <a:cubicBezTo>
                    <a:pt x="4192" y="2548"/>
                    <a:pt x="4073" y="2429"/>
                    <a:pt x="3930" y="2429"/>
                  </a:cubicBezTo>
                  <a:lnTo>
                    <a:pt x="3692" y="2429"/>
                  </a:lnTo>
                  <a:lnTo>
                    <a:pt x="3692" y="262"/>
                  </a:lnTo>
                  <a:cubicBezTo>
                    <a:pt x="3692" y="119"/>
                    <a:pt x="3572" y="0"/>
                    <a:pt x="34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52"/>
            <p:cNvSpPr/>
            <p:nvPr/>
          </p:nvSpPr>
          <p:spPr>
            <a:xfrm>
              <a:off x="7184356" y="1954347"/>
              <a:ext cx="50212" cy="66025"/>
            </a:xfrm>
            <a:custGeom>
              <a:rect b="b" l="l" r="r" t="t"/>
              <a:pathLst>
                <a:path extrusionOk="0" h="1787" w="1359">
                  <a:moveTo>
                    <a:pt x="1" y="0"/>
                  </a:moveTo>
                  <a:lnTo>
                    <a:pt x="1" y="0"/>
                  </a:lnTo>
                  <a:cubicBezTo>
                    <a:pt x="25" y="48"/>
                    <a:pt x="48" y="119"/>
                    <a:pt x="96" y="191"/>
                  </a:cubicBezTo>
                  <a:cubicBezTo>
                    <a:pt x="263" y="643"/>
                    <a:pt x="358" y="1191"/>
                    <a:pt x="382" y="1786"/>
                  </a:cubicBezTo>
                  <a:lnTo>
                    <a:pt x="1358" y="1786"/>
                  </a:lnTo>
                  <a:cubicBezTo>
                    <a:pt x="1263" y="977"/>
                    <a:pt x="739" y="286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52"/>
            <p:cNvSpPr/>
            <p:nvPr/>
          </p:nvSpPr>
          <p:spPr>
            <a:xfrm>
              <a:off x="7072627" y="1954347"/>
              <a:ext cx="51061" cy="66025"/>
            </a:xfrm>
            <a:custGeom>
              <a:rect b="b" l="l" r="r" t="t"/>
              <a:pathLst>
                <a:path extrusionOk="0" h="1787" w="1382">
                  <a:moveTo>
                    <a:pt x="1382" y="0"/>
                  </a:moveTo>
                  <a:cubicBezTo>
                    <a:pt x="643" y="286"/>
                    <a:pt x="96" y="977"/>
                    <a:pt x="0" y="1786"/>
                  </a:cubicBezTo>
                  <a:lnTo>
                    <a:pt x="1001" y="1786"/>
                  </a:lnTo>
                  <a:cubicBezTo>
                    <a:pt x="1024" y="1191"/>
                    <a:pt x="1120" y="643"/>
                    <a:pt x="1286" y="191"/>
                  </a:cubicBezTo>
                  <a:cubicBezTo>
                    <a:pt x="1310" y="119"/>
                    <a:pt x="1334" y="48"/>
                    <a:pt x="1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52"/>
            <p:cNvSpPr/>
            <p:nvPr/>
          </p:nvSpPr>
          <p:spPr>
            <a:xfrm>
              <a:off x="7128048" y="2039696"/>
              <a:ext cx="51061" cy="71309"/>
            </a:xfrm>
            <a:custGeom>
              <a:rect b="b" l="l" r="r" t="t"/>
              <a:pathLst>
                <a:path extrusionOk="0" h="1930" w="1382">
                  <a:moveTo>
                    <a:pt x="1" y="0"/>
                  </a:moveTo>
                  <a:cubicBezTo>
                    <a:pt x="72" y="1262"/>
                    <a:pt x="477" y="1929"/>
                    <a:pt x="691" y="1929"/>
                  </a:cubicBezTo>
                  <a:cubicBezTo>
                    <a:pt x="906" y="1929"/>
                    <a:pt x="1334" y="1262"/>
                    <a:pt x="1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52"/>
            <p:cNvSpPr/>
            <p:nvPr/>
          </p:nvSpPr>
          <p:spPr>
            <a:xfrm>
              <a:off x="7128048" y="1948177"/>
              <a:ext cx="51061" cy="72195"/>
            </a:xfrm>
            <a:custGeom>
              <a:rect b="b" l="l" r="r" t="t"/>
              <a:pathLst>
                <a:path extrusionOk="0" h="1954" w="1382">
                  <a:moveTo>
                    <a:pt x="691" y="1"/>
                  </a:moveTo>
                  <a:cubicBezTo>
                    <a:pt x="477" y="1"/>
                    <a:pt x="72" y="691"/>
                    <a:pt x="1" y="1953"/>
                  </a:cubicBezTo>
                  <a:lnTo>
                    <a:pt x="1382" y="1953"/>
                  </a:lnTo>
                  <a:cubicBezTo>
                    <a:pt x="1334" y="691"/>
                    <a:pt x="906" y="1"/>
                    <a:pt x="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" name="Google Shape;746;p52"/>
          <p:cNvGrpSpPr/>
          <p:nvPr/>
        </p:nvGrpSpPr>
        <p:grpSpPr>
          <a:xfrm>
            <a:off x="6644848" y="1161628"/>
            <a:ext cx="457203" cy="457205"/>
            <a:chOff x="1088536" y="3157944"/>
            <a:chExt cx="279840" cy="278954"/>
          </a:xfrm>
        </p:grpSpPr>
        <p:sp>
          <p:nvSpPr>
            <p:cNvPr id="747" name="Google Shape;747;p52"/>
            <p:cNvSpPr/>
            <p:nvPr/>
          </p:nvSpPr>
          <p:spPr>
            <a:xfrm>
              <a:off x="1287387" y="3355059"/>
              <a:ext cx="22021" cy="21134"/>
            </a:xfrm>
            <a:custGeom>
              <a:rect b="b" l="l" r="r" t="t"/>
              <a:pathLst>
                <a:path extrusionOk="0" h="572" w="596">
                  <a:moveTo>
                    <a:pt x="310" y="0"/>
                  </a:moveTo>
                  <a:cubicBezTo>
                    <a:pt x="143" y="0"/>
                    <a:pt x="0" y="119"/>
                    <a:pt x="0" y="286"/>
                  </a:cubicBezTo>
                  <a:cubicBezTo>
                    <a:pt x="0" y="453"/>
                    <a:pt x="143" y="572"/>
                    <a:pt x="310" y="572"/>
                  </a:cubicBezTo>
                  <a:cubicBezTo>
                    <a:pt x="453" y="572"/>
                    <a:pt x="596" y="453"/>
                    <a:pt x="596" y="286"/>
                  </a:cubicBezTo>
                  <a:cubicBezTo>
                    <a:pt x="596" y="119"/>
                    <a:pt x="453" y="0"/>
                    <a:pt x="3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52"/>
            <p:cNvSpPr/>
            <p:nvPr/>
          </p:nvSpPr>
          <p:spPr>
            <a:xfrm>
              <a:off x="1228419" y="3294354"/>
              <a:ext cx="139957" cy="142543"/>
            </a:xfrm>
            <a:custGeom>
              <a:rect b="b" l="l" r="r" t="t"/>
              <a:pathLst>
                <a:path extrusionOk="0" h="3858" w="3788">
                  <a:moveTo>
                    <a:pt x="1906" y="1191"/>
                  </a:moveTo>
                  <a:cubicBezTo>
                    <a:pt x="2311" y="1191"/>
                    <a:pt x="2644" y="1524"/>
                    <a:pt x="2644" y="1929"/>
                  </a:cubicBezTo>
                  <a:cubicBezTo>
                    <a:pt x="2644" y="2334"/>
                    <a:pt x="2311" y="2667"/>
                    <a:pt x="1906" y="2667"/>
                  </a:cubicBezTo>
                  <a:cubicBezTo>
                    <a:pt x="1501" y="2667"/>
                    <a:pt x="1167" y="2334"/>
                    <a:pt x="1167" y="1929"/>
                  </a:cubicBezTo>
                  <a:cubicBezTo>
                    <a:pt x="1167" y="1524"/>
                    <a:pt x="1501" y="1191"/>
                    <a:pt x="1906" y="1191"/>
                  </a:cubicBezTo>
                  <a:close/>
                  <a:moveTo>
                    <a:pt x="1549" y="0"/>
                  </a:moveTo>
                  <a:cubicBezTo>
                    <a:pt x="1429" y="0"/>
                    <a:pt x="1334" y="95"/>
                    <a:pt x="1310" y="191"/>
                  </a:cubicBezTo>
                  <a:lnTo>
                    <a:pt x="1287" y="405"/>
                  </a:lnTo>
                  <a:cubicBezTo>
                    <a:pt x="1144" y="453"/>
                    <a:pt x="1001" y="548"/>
                    <a:pt x="882" y="643"/>
                  </a:cubicBezTo>
                  <a:lnTo>
                    <a:pt x="691" y="572"/>
                  </a:lnTo>
                  <a:cubicBezTo>
                    <a:pt x="659" y="559"/>
                    <a:pt x="629" y="553"/>
                    <a:pt x="601" y="553"/>
                  </a:cubicBezTo>
                  <a:cubicBezTo>
                    <a:pt x="523" y="553"/>
                    <a:pt x="458" y="597"/>
                    <a:pt x="405" y="667"/>
                  </a:cubicBezTo>
                  <a:lnTo>
                    <a:pt x="48" y="1286"/>
                  </a:lnTo>
                  <a:cubicBezTo>
                    <a:pt x="1" y="1381"/>
                    <a:pt x="24" y="1500"/>
                    <a:pt x="96" y="1548"/>
                  </a:cubicBezTo>
                  <a:lnTo>
                    <a:pt x="263" y="1691"/>
                  </a:lnTo>
                  <a:cubicBezTo>
                    <a:pt x="263" y="1786"/>
                    <a:pt x="263" y="1858"/>
                    <a:pt x="263" y="1929"/>
                  </a:cubicBezTo>
                  <a:cubicBezTo>
                    <a:pt x="263" y="2000"/>
                    <a:pt x="263" y="2072"/>
                    <a:pt x="263" y="2167"/>
                  </a:cubicBezTo>
                  <a:lnTo>
                    <a:pt x="96" y="2286"/>
                  </a:lnTo>
                  <a:cubicBezTo>
                    <a:pt x="24" y="2358"/>
                    <a:pt x="1" y="2477"/>
                    <a:pt x="48" y="2572"/>
                  </a:cubicBezTo>
                  <a:lnTo>
                    <a:pt x="405" y="3191"/>
                  </a:lnTo>
                  <a:cubicBezTo>
                    <a:pt x="458" y="3261"/>
                    <a:pt x="523" y="3305"/>
                    <a:pt x="601" y="3305"/>
                  </a:cubicBezTo>
                  <a:cubicBezTo>
                    <a:pt x="629" y="3305"/>
                    <a:pt x="659" y="3299"/>
                    <a:pt x="691" y="3286"/>
                  </a:cubicBezTo>
                  <a:lnTo>
                    <a:pt x="882" y="3215"/>
                  </a:lnTo>
                  <a:cubicBezTo>
                    <a:pt x="1001" y="3310"/>
                    <a:pt x="1144" y="3382"/>
                    <a:pt x="1287" y="3453"/>
                  </a:cubicBezTo>
                  <a:lnTo>
                    <a:pt x="1310" y="3667"/>
                  </a:lnTo>
                  <a:cubicBezTo>
                    <a:pt x="1334" y="3763"/>
                    <a:pt x="1429" y="3858"/>
                    <a:pt x="1549" y="3858"/>
                  </a:cubicBezTo>
                  <a:lnTo>
                    <a:pt x="2263" y="3858"/>
                  </a:lnTo>
                  <a:cubicBezTo>
                    <a:pt x="2358" y="3858"/>
                    <a:pt x="2453" y="3763"/>
                    <a:pt x="2477" y="3667"/>
                  </a:cubicBezTo>
                  <a:lnTo>
                    <a:pt x="2501" y="3453"/>
                  </a:lnTo>
                  <a:cubicBezTo>
                    <a:pt x="2644" y="3382"/>
                    <a:pt x="2787" y="3310"/>
                    <a:pt x="2906" y="3215"/>
                  </a:cubicBezTo>
                  <a:lnTo>
                    <a:pt x="3120" y="3286"/>
                  </a:lnTo>
                  <a:cubicBezTo>
                    <a:pt x="3146" y="3299"/>
                    <a:pt x="3173" y="3305"/>
                    <a:pt x="3200" y="3305"/>
                  </a:cubicBezTo>
                  <a:cubicBezTo>
                    <a:pt x="3274" y="3305"/>
                    <a:pt x="3347" y="3261"/>
                    <a:pt x="3382" y="3191"/>
                  </a:cubicBezTo>
                  <a:lnTo>
                    <a:pt x="3739" y="2572"/>
                  </a:lnTo>
                  <a:cubicBezTo>
                    <a:pt x="3787" y="2477"/>
                    <a:pt x="3763" y="2358"/>
                    <a:pt x="3692" y="2286"/>
                  </a:cubicBezTo>
                  <a:lnTo>
                    <a:pt x="3525" y="2167"/>
                  </a:lnTo>
                  <a:cubicBezTo>
                    <a:pt x="3525" y="2072"/>
                    <a:pt x="3549" y="2000"/>
                    <a:pt x="3549" y="1929"/>
                  </a:cubicBezTo>
                  <a:cubicBezTo>
                    <a:pt x="3549" y="1858"/>
                    <a:pt x="3525" y="1786"/>
                    <a:pt x="3525" y="1691"/>
                  </a:cubicBezTo>
                  <a:lnTo>
                    <a:pt x="3692" y="1548"/>
                  </a:lnTo>
                  <a:cubicBezTo>
                    <a:pt x="3763" y="1500"/>
                    <a:pt x="3787" y="1381"/>
                    <a:pt x="3739" y="1286"/>
                  </a:cubicBezTo>
                  <a:lnTo>
                    <a:pt x="3382" y="667"/>
                  </a:lnTo>
                  <a:cubicBezTo>
                    <a:pt x="3347" y="597"/>
                    <a:pt x="3274" y="553"/>
                    <a:pt x="3200" y="553"/>
                  </a:cubicBezTo>
                  <a:cubicBezTo>
                    <a:pt x="3173" y="553"/>
                    <a:pt x="3146" y="559"/>
                    <a:pt x="3120" y="572"/>
                  </a:cubicBezTo>
                  <a:lnTo>
                    <a:pt x="2906" y="643"/>
                  </a:lnTo>
                  <a:cubicBezTo>
                    <a:pt x="2787" y="548"/>
                    <a:pt x="2644" y="453"/>
                    <a:pt x="2501" y="405"/>
                  </a:cubicBezTo>
                  <a:lnTo>
                    <a:pt x="2477" y="191"/>
                  </a:lnTo>
                  <a:cubicBezTo>
                    <a:pt x="2453" y="95"/>
                    <a:pt x="2358" y="0"/>
                    <a:pt x="2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52"/>
            <p:cNvSpPr/>
            <p:nvPr/>
          </p:nvSpPr>
          <p:spPr>
            <a:xfrm>
              <a:off x="1149241" y="3219536"/>
              <a:ext cx="46665" cy="47551"/>
            </a:xfrm>
            <a:custGeom>
              <a:rect b="b" l="l" r="r" t="t"/>
              <a:pathLst>
                <a:path extrusionOk="0" h="1287" w="1263">
                  <a:moveTo>
                    <a:pt x="619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19" y="1287"/>
                  </a:cubicBezTo>
                  <a:cubicBezTo>
                    <a:pt x="977" y="1287"/>
                    <a:pt x="1262" y="1001"/>
                    <a:pt x="1262" y="644"/>
                  </a:cubicBezTo>
                  <a:cubicBezTo>
                    <a:pt x="1262" y="287"/>
                    <a:pt x="977" y="1"/>
                    <a:pt x="6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52"/>
            <p:cNvSpPr/>
            <p:nvPr/>
          </p:nvSpPr>
          <p:spPr>
            <a:xfrm>
              <a:off x="1088536" y="3157944"/>
              <a:ext cx="168074" cy="170734"/>
            </a:xfrm>
            <a:custGeom>
              <a:rect b="b" l="l" r="r" t="t"/>
              <a:pathLst>
                <a:path extrusionOk="0" h="4621" w="4549">
                  <a:moveTo>
                    <a:pt x="2262" y="1239"/>
                  </a:moveTo>
                  <a:cubicBezTo>
                    <a:pt x="2858" y="1239"/>
                    <a:pt x="3358" y="1715"/>
                    <a:pt x="3358" y="2311"/>
                  </a:cubicBezTo>
                  <a:cubicBezTo>
                    <a:pt x="3358" y="2906"/>
                    <a:pt x="2882" y="3406"/>
                    <a:pt x="2262" y="3406"/>
                  </a:cubicBezTo>
                  <a:cubicBezTo>
                    <a:pt x="1667" y="3406"/>
                    <a:pt x="1191" y="2906"/>
                    <a:pt x="1191" y="2311"/>
                  </a:cubicBezTo>
                  <a:cubicBezTo>
                    <a:pt x="1191" y="1715"/>
                    <a:pt x="1667" y="1239"/>
                    <a:pt x="2262" y="1239"/>
                  </a:cubicBezTo>
                  <a:close/>
                  <a:moveTo>
                    <a:pt x="1834" y="1"/>
                  </a:moveTo>
                  <a:cubicBezTo>
                    <a:pt x="1715" y="1"/>
                    <a:pt x="1643" y="72"/>
                    <a:pt x="1619" y="191"/>
                  </a:cubicBezTo>
                  <a:lnTo>
                    <a:pt x="1572" y="477"/>
                  </a:lnTo>
                  <a:cubicBezTo>
                    <a:pt x="1381" y="549"/>
                    <a:pt x="1191" y="668"/>
                    <a:pt x="1048" y="787"/>
                  </a:cubicBezTo>
                  <a:lnTo>
                    <a:pt x="762" y="691"/>
                  </a:lnTo>
                  <a:cubicBezTo>
                    <a:pt x="737" y="679"/>
                    <a:pt x="709" y="673"/>
                    <a:pt x="682" y="673"/>
                  </a:cubicBezTo>
                  <a:cubicBezTo>
                    <a:pt x="608" y="673"/>
                    <a:pt x="535" y="717"/>
                    <a:pt x="500" y="787"/>
                  </a:cubicBezTo>
                  <a:lnTo>
                    <a:pt x="48" y="1549"/>
                  </a:lnTo>
                  <a:cubicBezTo>
                    <a:pt x="0" y="1644"/>
                    <a:pt x="24" y="1763"/>
                    <a:pt x="95" y="1835"/>
                  </a:cubicBezTo>
                  <a:lnTo>
                    <a:pt x="333" y="2025"/>
                  </a:lnTo>
                  <a:cubicBezTo>
                    <a:pt x="310" y="2120"/>
                    <a:pt x="310" y="2216"/>
                    <a:pt x="310" y="2311"/>
                  </a:cubicBezTo>
                  <a:cubicBezTo>
                    <a:pt x="310" y="2430"/>
                    <a:pt x="310" y="2525"/>
                    <a:pt x="333" y="2620"/>
                  </a:cubicBezTo>
                  <a:lnTo>
                    <a:pt x="95" y="2811"/>
                  </a:lnTo>
                  <a:cubicBezTo>
                    <a:pt x="24" y="2882"/>
                    <a:pt x="0" y="3001"/>
                    <a:pt x="48" y="3097"/>
                  </a:cubicBezTo>
                  <a:lnTo>
                    <a:pt x="500" y="3859"/>
                  </a:lnTo>
                  <a:cubicBezTo>
                    <a:pt x="535" y="3928"/>
                    <a:pt x="608" y="3973"/>
                    <a:pt x="682" y="3973"/>
                  </a:cubicBezTo>
                  <a:cubicBezTo>
                    <a:pt x="709" y="3973"/>
                    <a:pt x="737" y="3967"/>
                    <a:pt x="762" y="3954"/>
                  </a:cubicBezTo>
                  <a:lnTo>
                    <a:pt x="1048" y="3859"/>
                  </a:lnTo>
                  <a:cubicBezTo>
                    <a:pt x="1191" y="3978"/>
                    <a:pt x="1381" y="4073"/>
                    <a:pt x="1572" y="4145"/>
                  </a:cubicBezTo>
                  <a:lnTo>
                    <a:pt x="1619" y="4454"/>
                  </a:lnTo>
                  <a:cubicBezTo>
                    <a:pt x="1643" y="4549"/>
                    <a:pt x="1715" y="4621"/>
                    <a:pt x="1834" y="4621"/>
                  </a:cubicBezTo>
                  <a:lnTo>
                    <a:pt x="2715" y="4621"/>
                  </a:lnTo>
                  <a:cubicBezTo>
                    <a:pt x="2834" y="4621"/>
                    <a:pt x="2905" y="4549"/>
                    <a:pt x="2929" y="4454"/>
                  </a:cubicBezTo>
                  <a:lnTo>
                    <a:pt x="2977" y="4145"/>
                  </a:lnTo>
                  <a:cubicBezTo>
                    <a:pt x="3167" y="4073"/>
                    <a:pt x="3358" y="3978"/>
                    <a:pt x="3501" y="3859"/>
                  </a:cubicBezTo>
                  <a:lnTo>
                    <a:pt x="3787" y="3954"/>
                  </a:lnTo>
                  <a:cubicBezTo>
                    <a:pt x="3812" y="3967"/>
                    <a:pt x="3839" y="3973"/>
                    <a:pt x="3866" y="3973"/>
                  </a:cubicBezTo>
                  <a:cubicBezTo>
                    <a:pt x="3941" y="3973"/>
                    <a:pt x="4014" y="3928"/>
                    <a:pt x="4049" y="3859"/>
                  </a:cubicBezTo>
                  <a:lnTo>
                    <a:pt x="4501" y="3097"/>
                  </a:lnTo>
                  <a:cubicBezTo>
                    <a:pt x="4549" y="3001"/>
                    <a:pt x="4525" y="2882"/>
                    <a:pt x="4453" y="2811"/>
                  </a:cubicBezTo>
                  <a:lnTo>
                    <a:pt x="4215" y="2620"/>
                  </a:lnTo>
                  <a:cubicBezTo>
                    <a:pt x="4239" y="2525"/>
                    <a:pt x="4239" y="2430"/>
                    <a:pt x="4239" y="2311"/>
                  </a:cubicBezTo>
                  <a:cubicBezTo>
                    <a:pt x="4239" y="2216"/>
                    <a:pt x="4239" y="2120"/>
                    <a:pt x="4215" y="2025"/>
                  </a:cubicBezTo>
                  <a:lnTo>
                    <a:pt x="4453" y="1835"/>
                  </a:lnTo>
                  <a:cubicBezTo>
                    <a:pt x="4525" y="1763"/>
                    <a:pt x="4549" y="1644"/>
                    <a:pt x="4501" y="1549"/>
                  </a:cubicBezTo>
                  <a:lnTo>
                    <a:pt x="4049" y="787"/>
                  </a:lnTo>
                  <a:cubicBezTo>
                    <a:pt x="4014" y="717"/>
                    <a:pt x="3941" y="673"/>
                    <a:pt x="3866" y="673"/>
                  </a:cubicBezTo>
                  <a:cubicBezTo>
                    <a:pt x="3839" y="673"/>
                    <a:pt x="3812" y="679"/>
                    <a:pt x="3787" y="691"/>
                  </a:cubicBezTo>
                  <a:lnTo>
                    <a:pt x="3501" y="787"/>
                  </a:lnTo>
                  <a:cubicBezTo>
                    <a:pt x="3358" y="668"/>
                    <a:pt x="3167" y="549"/>
                    <a:pt x="2977" y="477"/>
                  </a:cubicBezTo>
                  <a:lnTo>
                    <a:pt x="2929" y="191"/>
                  </a:lnTo>
                  <a:cubicBezTo>
                    <a:pt x="2905" y="72"/>
                    <a:pt x="2834" y="1"/>
                    <a:pt x="2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52"/>
            <p:cNvSpPr/>
            <p:nvPr/>
          </p:nvSpPr>
          <p:spPr>
            <a:xfrm>
              <a:off x="1268027" y="3157944"/>
              <a:ext cx="60742" cy="114426"/>
            </a:xfrm>
            <a:custGeom>
              <a:rect b="b" l="l" r="r" t="t"/>
              <a:pathLst>
                <a:path extrusionOk="0" h="3097" w="1644">
                  <a:moveTo>
                    <a:pt x="834" y="1"/>
                  </a:moveTo>
                  <a:cubicBezTo>
                    <a:pt x="762" y="1"/>
                    <a:pt x="715" y="25"/>
                    <a:pt x="667" y="72"/>
                  </a:cubicBezTo>
                  <a:lnTo>
                    <a:pt x="95" y="596"/>
                  </a:lnTo>
                  <a:cubicBezTo>
                    <a:pt x="0" y="668"/>
                    <a:pt x="0" y="810"/>
                    <a:pt x="95" y="906"/>
                  </a:cubicBezTo>
                  <a:cubicBezTo>
                    <a:pt x="134" y="957"/>
                    <a:pt x="193" y="980"/>
                    <a:pt x="254" y="980"/>
                  </a:cubicBezTo>
                  <a:cubicBezTo>
                    <a:pt x="306" y="980"/>
                    <a:pt x="361" y="963"/>
                    <a:pt x="405" y="930"/>
                  </a:cubicBezTo>
                  <a:lnTo>
                    <a:pt x="596" y="739"/>
                  </a:lnTo>
                  <a:lnTo>
                    <a:pt x="596" y="2882"/>
                  </a:lnTo>
                  <a:cubicBezTo>
                    <a:pt x="596" y="3001"/>
                    <a:pt x="715" y="3097"/>
                    <a:pt x="834" y="3097"/>
                  </a:cubicBezTo>
                  <a:cubicBezTo>
                    <a:pt x="953" y="3097"/>
                    <a:pt x="1048" y="3001"/>
                    <a:pt x="1048" y="2882"/>
                  </a:cubicBezTo>
                  <a:lnTo>
                    <a:pt x="1048" y="739"/>
                  </a:lnTo>
                  <a:lnTo>
                    <a:pt x="1262" y="930"/>
                  </a:lnTo>
                  <a:cubicBezTo>
                    <a:pt x="1286" y="953"/>
                    <a:pt x="1358" y="977"/>
                    <a:pt x="1405" y="977"/>
                  </a:cubicBezTo>
                  <a:cubicBezTo>
                    <a:pt x="1453" y="977"/>
                    <a:pt x="1524" y="953"/>
                    <a:pt x="1572" y="906"/>
                  </a:cubicBezTo>
                  <a:cubicBezTo>
                    <a:pt x="1643" y="810"/>
                    <a:pt x="1643" y="668"/>
                    <a:pt x="1548" y="596"/>
                  </a:cubicBezTo>
                  <a:lnTo>
                    <a:pt x="977" y="72"/>
                  </a:lnTo>
                  <a:cubicBezTo>
                    <a:pt x="929" y="25"/>
                    <a:pt x="881" y="1"/>
                    <a:pt x="8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52"/>
            <p:cNvSpPr/>
            <p:nvPr/>
          </p:nvSpPr>
          <p:spPr>
            <a:xfrm>
              <a:off x="1142184" y="3345379"/>
              <a:ext cx="60742" cy="91519"/>
            </a:xfrm>
            <a:custGeom>
              <a:rect b="b" l="l" r="r" t="t"/>
              <a:pathLst>
                <a:path extrusionOk="0" h="2477" w="1644">
                  <a:moveTo>
                    <a:pt x="810" y="0"/>
                  </a:moveTo>
                  <a:cubicBezTo>
                    <a:pt x="763" y="0"/>
                    <a:pt x="715" y="24"/>
                    <a:pt x="668" y="48"/>
                  </a:cubicBezTo>
                  <a:lnTo>
                    <a:pt x="96" y="596"/>
                  </a:lnTo>
                  <a:cubicBezTo>
                    <a:pt x="1" y="667"/>
                    <a:pt x="1" y="810"/>
                    <a:pt x="72" y="905"/>
                  </a:cubicBezTo>
                  <a:cubicBezTo>
                    <a:pt x="120" y="953"/>
                    <a:pt x="179" y="977"/>
                    <a:pt x="236" y="977"/>
                  </a:cubicBezTo>
                  <a:cubicBezTo>
                    <a:pt x="292" y="977"/>
                    <a:pt x="346" y="953"/>
                    <a:pt x="382" y="905"/>
                  </a:cubicBezTo>
                  <a:lnTo>
                    <a:pt x="596" y="715"/>
                  </a:lnTo>
                  <a:lnTo>
                    <a:pt x="596" y="2239"/>
                  </a:lnTo>
                  <a:cubicBezTo>
                    <a:pt x="596" y="2382"/>
                    <a:pt x="691" y="2477"/>
                    <a:pt x="810" y="2477"/>
                  </a:cubicBezTo>
                  <a:cubicBezTo>
                    <a:pt x="953" y="2477"/>
                    <a:pt x="1049" y="2382"/>
                    <a:pt x="1049" y="2239"/>
                  </a:cubicBezTo>
                  <a:lnTo>
                    <a:pt x="1049" y="715"/>
                  </a:lnTo>
                  <a:lnTo>
                    <a:pt x="1239" y="905"/>
                  </a:lnTo>
                  <a:cubicBezTo>
                    <a:pt x="1287" y="953"/>
                    <a:pt x="1358" y="977"/>
                    <a:pt x="1406" y="977"/>
                  </a:cubicBezTo>
                  <a:cubicBezTo>
                    <a:pt x="1453" y="977"/>
                    <a:pt x="1525" y="953"/>
                    <a:pt x="1573" y="905"/>
                  </a:cubicBezTo>
                  <a:cubicBezTo>
                    <a:pt x="1644" y="810"/>
                    <a:pt x="1644" y="667"/>
                    <a:pt x="1549" y="596"/>
                  </a:cubicBezTo>
                  <a:lnTo>
                    <a:pt x="977" y="48"/>
                  </a:lnTo>
                  <a:cubicBezTo>
                    <a:pt x="930" y="24"/>
                    <a:pt x="882" y="0"/>
                    <a:pt x="8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" name="Google Shape;753;p52"/>
          <p:cNvGrpSpPr/>
          <p:nvPr/>
        </p:nvGrpSpPr>
        <p:grpSpPr>
          <a:xfrm>
            <a:off x="2422237" y="3381594"/>
            <a:ext cx="457206" cy="457186"/>
            <a:chOff x="3345437" y="3723643"/>
            <a:chExt cx="308881" cy="309768"/>
          </a:xfrm>
        </p:grpSpPr>
        <p:sp>
          <p:nvSpPr>
            <p:cNvPr id="754" name="Google Shape;754;p52"/>
            <p:cNvSpPr/>
            <p:nvPr/>
          </p:nvSpPr>
          <p:spPr>
            <a:xfrm>
              <a:off x="3549572" y="3887320"/>
              <a:ext cx="18511" cy="36098"/>
            </a:xfrm>
            <a:custGeom>
              <a:rect b="b" l="l" r="r" t="t"/>
              <a:pathLst>
                <a:path extrusionOk="0" h="977" w="501">
                  <a:moveTo>
                    <a:pt x="119" y="0"/>
                  </a:moveTo>
                  <a:cubicBezTo>
                    <a:pt x="48" y="0"/>
                    <a:pt x="0" y="48"/>
                    <a:pt x="0" y="119"/>
                  </a:cubicBezTo>
                  <a:lnTo>
                    <a:pt x="0" y="858"/>
                  </a:lnTo>
                  <a:cubicBezTo>
                    <a:pt x="0" y="905"/>
                    <a:pt x="48" y="977"/>
                    <a:pt x="119" y="977"/>
                  </a:cubicBezTo>
                  <a:lnTo>
                    <a:pt x="357" y="977"/>
                  </a:lnTo>
                  <a:cubicBezTo>
                    <a:pt x="429" y="977"/>
                    <a:pt x="500" y="905"/>
                    <a:pt x="500" y="858"/>
                  </a:cubicBezTo>
                  <a:lnTo>
                    <a:pt x="500" y="119"/>
                  </a:lnTo>
                  <a:cubicBezTo>
                    <a:pt x="500" y="48"/>
                    <a:pt x="429" y="0"/>
                    <a:pt x="3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52"/>
            <p:cNvSpPr/>
            <p:nvPr/>
          </p:nvSpPr>
          <p:spPr>
            <a:xfrm>
              <a:off x="3363911" y="3742117"/>
              <a:ext cx="290407" cy="229703"/>
            </a:xfrm>
            <a:custGeom>
              <a:rect b="b" l="l" r="r" t="t"/>
              <a:pathLst>
                <a:path extrusionOk="0" h="6217" w="7860">
                  <a:moveTo>
                    <a:pt x="6454" y="1144"/>
                  </a:moveTo>
                  <a:cubicBezTo>
                    <a:pt x="6383" y="1144"/>
                    <a:pt x="6335" y="1192"/>
                    <a:pt x="6335" y="1263"/>
                  </a:cubicBezTo>
                  <a:lnTo>
                    <a:pt x="6335" y="2001"/>
                  </a:lnTo>
                  <a:cubicBezTo>
                    <a:pt x="6335" y="2073"/>
                    <a:pt x="6383" y="2120"/>
                    <a:pt x="6454" y="2120"/>
                  </a:cubicBezTo>
                  <a:lnTo>
                    <a:pt x="6692" y="2120"/>
                  </a:lnTo>
                  <a:cubicBezTo>
                    <a:pt x="6764" y="2120"/>
                    <a:pt x="6811" y="2073"/>
                    <a:pt x="6811" y="2001"/>
                  </a:cubicBezTo>
                  <a:lnTo>
                    <a:pt x="6811" y="1263"/>
                  </a:lnTo>
                  <a:cubicBezTo>
                    <a:pt x="6811" y="1192"/>
                    <a:pt x="6764" y="1144"/>
                    <a:pt x="6692" y="1144"/>
                  </a:cubicBezTo>
                  <a:close/>
                  <a:moveTo>
                    <a:pt x="5097" y="644"/>
                  </a:moveTo>
                  <a:cubicBezTo>
                    <a:pt x="5240" y="644"/>
                    <a:pt x="5359" y="763"/>
                    <a:pt x="5359" y="906"/>
                  </a:cubicBezTo>
                  <a:lnTo>
                    <a:pt x="5359" y="2359"/>
                  </a:lnTo>
                  <a:cubicBezTo>
                    <a:pt x="5359" y="2501"/>
                    <a:pt x="5240" y="2621"/>
                    <a:pt x="5097" y="2621"/>
                  </a:cubicBezTo>
                  <a:cubicBezTo>
                    <a:pt x="4978" y="2621"/>
                    <a:pt x="4858" y="2501"/>
                    <a:pt x="4858" y="2359"/>
                  </a:cubicBezTo>
                  <a:lnTo>
                    <a:pt x="4858" y="906"/>
                  </a:lnTo>
                  <a:cubicBezTo>
                    <a:pt x="4858" y="763"/>
                    <a:pt x="4978" y="644"/>
                    <a:pt x="5097" y="644"/>
                  </a:cubicBezTo>
                  <a:close/>
                  <a:moveTo>
                    <a:pt x="6692" y="644"/>
                  </a:moveTo>
                  <a:cubicBezTo>
                    <a:pt x="7026" y="644"/>
                    <a:pt x="7311" y="930"/>
                    <a:pt x="7311" y="1263"/>
                  </a:cubicBezTo>
                  <a:lnTo>
                    <a:pt x="7311" y="2001"/>
                  </a:lnTo>
                  <a:cubicBezTo>
                    <a:pt x="7311" y="2335"/>
                    <a:pt x="7026" y="2621"/>
                    <a:pt x="6692" y="2621"/>
                  </a:cubicBezTo>
                  <a:lnTo>
                    <a:pt x="6454" y="2621"/>
                  </a:lnTo>
                  <a:cubicBezTo>
                    <a:pt x="6121" y="2621"/>
                    <a:pt x="5835" y="2335"/>
                    <a:pt x="5835" y="2001"/>
                  </a:cubicBezTo>
                  <a:lnTo>
                    <a:pt x="5835" y="1263"/>
                  </a:lnTo>
                  <a:cubicBezTo>
                    <a:pt x="5835" y="930"/>
                    <a:pt x="6121" y="644"/>
                    <a:pt x="6454" y="644"/>
                  </a:cubicBezTo>
                  <a:close/>
                  <a:moveTo>
                    <a:pt x="3191" y="3930"/>
                  </a:moveTo>
                  <a:cubicBezTo>
                    <a:pt x="3120" y="3930"/>
                    <a:pt x="3072" y="3978"/>
                    <a:pt x="3072" y="4049"/>
                  </a:cubicBezTo>
                  <a:lnTo>
                    <a:pt x="3072" y="4788"/>
                  </a:lnTo>
                  <a:cubicBezTo>
                    <a:pt x="3072" y="4835"/>
                    <a:pt x="3120" y="4907"/>
                    <a:pt x="3191" y="4907"/>
                  </a:cubicBezTo>
                  <a:lnTo>
                    <a:pt x="3430" y="4907"/>
                  </a:lnTo>
                  <a:cubicBezTo>
                    <a:pt x="3501" y="4907"/>
                    <a:pt x="3549" y="4835"/>
                    <a:pt x="3549" y="4788"/>
                  </a:cubicBezTo>
                  <a:lnTo>
                    <a:pt x="3549" y="4049"/>
                  </a:lnTo>
                  <a:cubicBezTo>
                    <a:pt x="3549" y="3978"/>
                    <a:pt x="3501" y="3930"/>
                    <a:pt x="3430" y="3930"/>
                  </a:cubicBezTo>
                  <a:close/>
                  <a:moveTo>
                    <a:pt x="3430" y="3430"/>
                  </a:moveTo>
                  <a:cubicBezTo>
                    <a:pt x="3763" y="3430"/>
                    <a:pt x="4049" y="3716"/>
                    <a:pt x="4049" y="4049"/>
                  </a:cubicBezTo>
                  <a:lnTo>
                    <a:pt x="4049" y="4788"/>
                  </a:lnTo>
                  <a:cubicBezTo>
                    <a:pt x="4049" y="5121"/>
                    <a:pt x="3763" y="5383"/>
                    <a:pt x="3430" y="5383"/>
                  </a:cubicBezTo>
                  <a:lnTo>
                    <a:pt x="3191" y="5383"/>
                  </a:lnTo>
                  <a:cubicBezTo>
                    <a:pt x="2858" y="5383"/>
                    <a:pt x="2572" y="5121"/>
                    <a:pt x="2572" y="4788"/>
                  </a:cubicBezTo>
                  <a:lnTo>
                    <a:pt x="2572" y="4049"/>
                  </a:lnTo>
                  <a:cubicBezTo>
                    <a:pt x="2572" y="3716"/>
                    <a:pt x="2858" y="3430"/>
                    <a:pt x="3191" y="3430"/>
                  </a:cubicBezTo>
                  <a:close/>
                  <a:moveTo>
                    <a:pt x="5382" y="3430"/>
                  </a:moveTo>
                  <a:cubicBezTo>
                    <a:pt x="5740" y="3430"/>
                    <a:pt x="6002" y="3716"/>
                    <a:pt x="6002" y="4049"/>
                  </a:cubicBezTo>
                  <a:lnTo>
                    <a:pt x="6002" y="4788"/>
                  </a:lnTo>
                  <a:cubicBezTo>
                    <a:pt x="6002" y="5121"/>
                    <a:pt x="5740" y="5383"/>
                    <a:pt x="5382" y="5383"/>
                  </a:cubicBezTo>
                  <a:lnTo>
                    <a:pt x="5144" y="5383"/>
                  </a:lnTo>
                  <a:cubicBezTo>
                    <a:pt x="4811" y="5383"/>
                    <a:pt x="4525" y="5121"/>
                    <a:pt x="4525" y="4788"/>
                  </a:cubicBezTo>
                  <a:lnTo>
                    <a:pt x="4525" y="4049"/>
                  </a:lnTo>
                  <a:cubicBezTo>
                    <a:pt x="4525" y="3716"/>
                    <a:pt x="4811" y="3430"/>
                    <a:pt x="5144" y="3430"/>
                  </a:cubicBezTo>
                  <a:close/>
                  <a:moveTo>
                    <a:pt x="6740" y="3430"/>
                  </a:moveTo>
                  <a:cubicBezTo>
                    <a:pt x="6883" y="3430"/>
                    <a:pt x="6978" y="3549"/>
                    <a:pt x="6978" y="3668"/>
                  </a:cubicBezTo>
                  <a:lnTo>
                    <a:pt x="6978" y="5145"/>
                  </a:lnTo>
                  <a:cubicBezTo>
                    <a:pt x="6978" y="5288"/>
                    <a:pt x="6883" y="5383"/>
                    <a:pt x="6740" y="5383"/>
                  </a:cubicBezTo>
                  <a:cubicBezTo>
                    <a:pt x="6597" y="5383"/>
                    <a:pt x="6502" y="5288"/>
                    <a:pt x="6502" y="5145"/>
                  </a:cubicBezTo>
                  <a:lnTo>
                    <a:pt x="6502" y="3668"/>
                  </a:lnTo>
                  <a:cubicBezTo>
                    <a:pt x="6502" y="3549"/>
                    <a:pt x="6597" y="3430"/>
                    <a:pt x="6740" y="3430"/>
                  </a:cubicBezTo>
                  <a:close/>
                  <a:moveTo>
                    <a:pt x="4263" y="1"/>
                  </a:moveTo>
                  <a:lnTo>
                    <a:pt x="4263" y="2001"/>
                  </a:lnTo>
                  <a:cubicBezTo>
                    <a:pt x="4263" y="2406"/>
                    <a:pt x="3930" y="2740"/>
                    <a:pt x="3525" y="2740"/>
                  </a:cubicBezTo>
                  <a:lnTo>
                    <a:pt x="3049" y="2740"/>
                  </a:lnTo>
                  <a:lnTo>
                    <a:pt x="2144" y="3597"/>
                  </a:lnTo>
                  <a:cubicBezTo>
                    <a:pt x="2001" y="3740"/>
                    <a:pt x="1834" y="3811"/>
                    <a:pt x="1644" y="3811"/>
                  </a:cubicBezTo>
                  <a:cubicBezTo>
                    <a:pt x="1453" y="3811"/>
                    <a:pt x="1263" y="3740"/>
                    <a:pt x="1120" y="3597"/>
                  </a:cubicBezTo>
                  <a:lnTo>
                    <a:pt x="215" y="2740"/>
                  </a:lnTo>
                  <a:lnTo>
                    <a:pt x="0" y="2740"/>
                  </a:lnTo>
                  <a:lnTo>
                    <a:pt x="0" y="5955"/>
                  </a:lnTo>
                  <a:cubicBezTo>
                    <a:pt x="0" y="6097"/>
                    <a:pt x="96" y="6217"/>
                    <a:pt x="238" y="6217"/>
                  </a:cubicBezTo>
                  <a:lnTo>
                    <a:pt x="7621" y="6217"/>
                  </a:lnTo>
                  <a:cubicBezTo>
                    <a:pt x="7764" y="6217"/>
                    <a:pt x="7859" y="6097"/>
                    <a:pt x="7859" y="5955"/>
                  </a:cubicBezTo>
                  <a:lnTo>
                    <a:pt x="7859" y="239"/>
                  </a:lnTo>
                  <a:cubicBezTo>
                    <a:pt x="7859" y="120"/>
                    <a:pt x="7764" y="1"/>
                    <a:pt x="7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52"/>
            <p:cNvSpPr/>
            <p:nvPr/>
          </p:nvSpPr>
          <p:spPr>
            <a:xfrm>
              <a:off x="3439579" y="3989369"/>
              <a:ext cx="139920" cy="44041"/>
            </a:xfrm>
            <a:custGeom>
              <a:rect b="b" l="l" r="r" t="t"/>
              <a:pathLst>
                <a:path extrusionOk="0" h="1192" w="3787">
                  <a:moveTo>
                    <a:pt x="1143" y="1"/>
                  </a:moveTo>
                  <a:lnTo>
                    <a:pt x="1143" y="691"/>
                  </a:lnTo>
                  <a:lnTo>
                    <a:pt x="239" y="691"/>
                  </a:lnTo>
                  <a:cubicBezTo>
                    <a:pt x="96" y="691"/>
                    <a:pt x="0" y="810"/>
                    <a:pt x="0" y="930"/>
                  </a:cubicBezTo>
                  <a:cubicBezTo>
                    <a:pt x="0" y="1072"/>
                    <a:pt x="96" y="1192"/>
                    <a:pt x="239" y="1192"/>
                  </a:cubicBezTo>
                  <a:lnTo>
                    <a:pt x="3525" y="1192"/>
                  </a:lnTo>
                  <a:cubicBezTo>
                    <a:pt x="3668" y="1192"/>
                    <a:pt x="3787" y="1072"/>
                    <a:pt x="3787" y="930"/>
                  </a:cubicBezTo>
                  <a:cubicBezTo>
                    <a:pt x="3787" y="810"/>
                    <a:pt x="3668" y="691"/>
                    <a:pt x="3525" y="691"/>
                  </a:cubicBezTo>
                  <a:lnTo>
                    <a:pt x="2620" y="691"/>
                  </a:lnTo>
                  <a:lnTo>
                    <a:pt x="26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52"/>
            <p:cNvSpPr/>
            <p:nvPr/>
          </p:nvSpPr>
          <p:spPr>
            <a:xfrm>
              <a:off x="3345437" y="3723643"/>
              <a:ext cx="157544" cy="140844"/>
            </a:xfrm>
            <a:custGeom>
              <a:rect b="b" l="l" r="r" t="t"/>
              <a:pathLst>
                <a:path extrusionOk="0" h="3812" w="4264">
                  <a:moveTo>
                    <a:pt x="1584" y="763"/>
                  </a:moveTo>
                  <a:cubicBezTo>
                    <a:pt x="1649" y="763"/>
                    <a:pt x="1715" y="787"/>
                    <a:pt x="1763" y="834"/>
                  </a:cubicBezTo>
                  <a:cubicBezTo>
                    <a:pt x="1858" y="930"/>
                    <a:pt x="1858" y="1096"/>
                    <a:pt x="1763" y="1192"/>
                  </a:cubicBezTo>
                  <a:lnTo>
                    <a:pt x="1501" y="1430"/>
                  </a:lnTo>
                  <a:lnTo>
                    <a:pt x="1763" y="1692"/>
                  </a:lnTo>
                  <a:cubicBezTo>
                    <a:pt x="1858" y="1787"/>
                    <a:pt x="1858" y="1930"/>
                    <a:pt x="1763" y="2025"/>
                  </a:cubicBezTo>
                  <a:cubicBezTo>
                    <a:pt x="1715" y="2073"/>
                    <a:pt x="1643" y="2097"/>
                    <a:pt x="1572" y="2097"/>
                  </a:cubicBezTo>
                  <a:cubicBezTo>
                    <a:pt x="1524" y="2097"/>
                    <a:pt x="1453" y="2073"/>
                    <a:pt x="1405" y="2025"/>
                  </a:cubicBezTo>
                  <a:lnTo>
                    <a:pt x="977" y="1596"/>
                  </a:lnTo>
                  <a:cubicBezTo>
                    <a:pt x="881" y="1501"/>
                    <a:pt x="881" y="1358"/>
                    <a:pt x="977" y="1263"/>
                  </a:cubicBezTo>
                  <a:lnTo>
                    <a:pt x="1405" y="834"/>
                  </a:lnTo>
                  <a:cubicBezTo>
                    <a:pt x="1453" y="787"/>
                    <a:pt x="1518" y="763"/>
                    <a:pt x="1584" y="763"/>
                  </a:cubicBezTo>
                  <a:close/>
                  <a:moveTo>
                    <a:pt x="2703" y="763"/>
                  </a:moveTo>
                  <a:cubicBezTo>
                    <a:pt x="2769" y="763"/>
                    <a:pt x="2834" y="787"/>
                    <a:pt x="2882" y="834"/>
                  </a:cubicBezTo>
                  <a:lnTo>
                    <a:pt x="3287" y="1263"/>
                  </a:lnTo>
                  <a:cubicBezTo>
                    <a:pt x="3382" y="1358"/>
                    <a:pt x="3382" y="1501"/>
                    <a:pt x="3287" y="1596"/>
                  </a:cubicBezTo>
                  <a:lnTo>
                    <a:pt x="2882" y="2025"/>
                  </a:lnTo>
                  <a:cubicBezTo>
                    <a:pt x="2834" y="2073"/>
                    <a:pt x="2763" y="2097"/>
                    <a:pt x="2691" y="2097"/>
                  </a:cubicBezTo>
                  <a:cubicBezTo>
                    <a:pt x="2644" y="2097"/>
                    <a:pt x="2572" y="2073"/>
                    <a:pt x="2525" y="2025"/>
                  </a:cubicBezTo>
                  <a:cubicBezTo>
                    <a:pt x="2429" y="1930"/>
                    <a:pt x="2429" y="1787"/>
                    <a:pt x="2525" y="1692"/>
                  </a:cubicBezTo>
                  <a:lnTo>
                    <a:pt x="2787" y="1430"/>
                  </a:lnTo>
                  <a:lnTo>
                    <a:pt x="2525" y="1192"/>
                  </a:lnTo>
                  <a:cubicBezTo>
                    <a:pt x="2429" y="1096"/>
                    <a:pt x="2429" y="930"/>
                    <a:pt x="2525" y="834"/>
                  </a:cubicBezTo>
                  <a:cubicBezTo>
                    <a:pt x="2572" y="787"/>
                    <a:pt x="2638" y="763"/>
                    <a:pt x="2703" y="763"/>
                  </a:cubicBezTo>
                  <a:close/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lnTo>
                    <a:pt x="0" y="2501"/>
                  </a:lnTo>
                  <a:cubicBezTo>
                    <a:pt x="0" y="2644"/>
                    <a:pt x="119" y="2740"/>
                    <a:pt x="262" y="2740"/>
                  </a:cubicBezTo>
                  <a:lnTo>
                    <a:pt x="929" y="2740"/>
                  </a:lnTo>
                  <a:lnTo>
                    <a:pt x="1977" y="3740"/>
                  </a:lnTo>
                  <a:cubicBezTo>
                    <a:pt x="2024" y="3787"/>
                    <a:pt x="2072" y="3811"/>
                    <a:pt x="2144" y="3811"/>
                  </a:cubicBezTo>
                  <a:cubicBezTo>
                    <a:pt x="2191" y="3811"/>
                    <a:pt x="2263" y="3787"/>
                    <a:pt x="2310" y="3740"/>
                  </a:cubicBezTo>
                  <a:lnTo>
                    <a:pt x="3358" y="2740"/>
                  </a:lnTo>
                  <a:lnTo>
                    <a:pt x="4025" y="2740"/>
                  </a:lnTo>
                  <a:cubicBezTo>
                    <a:pt x="4168" y="2740"/>
                    <a:pt x="4263" y="2644"/>
                    <a:pt x="4263" y="2501"/>
                  </a:cubicBezTo>
                  <a:lnTo>
                    <a:pt x="4263" y="263"/>
                  </a:lnTo>
                  <a:cubicBezTo>
                    <a:pt x="4263" y="120"/>
                    <a:pt x="4168" y="1"/>
                    <a:pt x="40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8" name="Google Shape;758;p52"/>
          <p:cNvSpPr txBox="1"/>
          <p:nvPr>
            <p:ph idx="4294967295" type="subTitle"/>
          </p:nvPr>
        </p:nvSpPr>
        <p:spPr>
          <a:xfrm>
            <a:off x="3338712" y="2809679"/>
            <a:ext cx="24666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/>
              <a:t>Función de </a:t>
            </a:r>
            <a:r>
              <a:rPr b="1" lang="en" sz="1800"/>
              <a:t>pérdida</a:t>
            </a:r>
            <a:endParaRPr b="1" sz="1800"/>
          </a:p>
        </p:txBody>
      </p:sp>
      <p:grpSp>
        <p:nvGrpSpPr>
          <p:cNvPr id="759" name="Google Shape;759;p52"/>
          <p:cNvGrpSpPr/>
          <p:nvPr/>
        </p:nvGrpSpPr>
        <p:grpSpPr>
          <a:xfrm>
            <a:off x="4296045" y="2268901"/>
            <a:ext cx="551913" cy="505914"/>
            <a:chOff x="7758927" y="4266905"/>
            <a:chExt cx="309768" cy="309731"/>
          </a:xfrm>
        </p:grpSpPr>
        <p:sp>
          <p:nvSpPr>
            <p:cNvPr id="760" name="Google Shape;760;p52"/>
            <p:cNvSpPr/>
            <p:nvPr/>
          </p:nvSpPr>
          <p:spPr>
            <a:xfrm>
              <a:off x="7886506" y="4266905"/>
              <a:ext cx="54608" cy="60742"/>
            </a:xfrm>
            <a:custGeom>
              <a:rect b="b" l="l" r="r" t="t"/>
              <a:pathLst>
                <a:path extrusionOk="0" h="1644" w="1478">
                  <a:moveTo>
                    <a:pt x="739" y="0"/>
                  </a:moveTo>
                  <a:cubicBezTo>
                    <a:pt x="596" y="0"/>
                    <a:pt x="477" y="95"/>
                    <a:pt x="477" y="238"/>
                  </a:cubicBezTo>
                  <a:lnTo>
                    <a:pt x="477" y="977"/>
                  </a:lnTo>
                  <a:lnTo>
                    <a:pt x="239" y="977"/>
                  </a:lnTo>
                  <a:cubicBezTo>
                    <a:pt x="96" y="977"/>
                    <a:pt x="1" y="1096"/>
                    <a:pt x="1" y="1239"/>
                  </a:cubicBezTo>
                  <a:lnTo>
                    <a:pt x="1" y="1643"/>
                  </a:lnTo>
                  <a:lnTo>
                    <a:pt x="1477" y="1643"/>
                  </a:lnTo>
                  <a:lnTo>
                    <a:pt x="1477" y="1239"/>
                  </a:lnTo>
                  <a:cubicBezTo>
                    <a:pt x="1477" y="1096"/>
                    <a:pt x="1358" y="977"/>
                    <a:pt x="1215" y="977"/>
                  </a:cubicBezTo>
                  <a:lnTo>
                    <a:pt x="977" y="977"/>
                  </a:lnTo>
                  <a:lnTo>
                    <a:pt x="977" y="238"/>
                  </a:lnTo>
                  <a:cubicBezTo>
                    <a:pt x="977" y="95"/>
                    <a:pt x="858" y="0"/>
                    <a:pt x="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52"/>
            <p:cNvSpPr/>
            <p:nvPr/>
          </p:nvSpPr>
          <p:spPr>
            <a:xfrm>
              <a:off x="7886506" y="4515007"/>
              <a:ext cx="54608" cy="61628"/>
            </a:xfrm>
            <a:custGeom>
              <a:rect b="b" l="l" r="r" t="t"/>
              <a:pathLst>
                <a:path extrusionOk="0" h="1668" w="1478">
                  <a:moveTo>
                    <a:pt x="1" y="1"/>
                  </a:moveTo>
                  <a:lnTo>
                    <a:pt x="1" y="406"/>
                  </a:lnTo>
                  <a:cubicBezTo>
                    <a:pt x="1" y="549"/>
                    <a:pt x="96" y="668"/>
                    <a:pt x="239" y="668"/>
                  </a:cubicBezTo>
                  <a:lnTo>
                    <a:pt x="477" y="668"/>
                  </a:lnTo>
                  <a:lnTo>
                    <a:pt x="477" y="1406"/>
                  </a:lnTo>
                  <a:cubicBezTo>
                    <a:pt x="477" y="1549"/>
                    <a:pt x="596" y="1668"/>
                    <a:pt x="739" y="1668"/>
                  </a:cubicBezTo>
                  <a:cubicBezTo>
                    <a:pt x="858" y="1668"/>
                    <a:pt x="977" y="1549"/>
                    <a:pt x="977" y="1406"/>
                  </a:cubicBezTo>
                  <a:lnTo>
                    <a:pt x="977" y="668"/>
                  </a:lnTo>
                  <a:lnTo>
                    <a:pt x="1215" y="668"/>
                  </a:lnTo>
                  <a:cubicBezTo>
                    <a:pt x="1358" y="668"/>
                    <a:pt x="1477" y="549"/>
                    <a:pt x="1477" y="406"/>
                  </a:cubicBez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52"/>
            <p:cNvSpPr/>
            <p:nvPr/>
          </p:nvSpPr>
          <p:spPr>
            <a:xfrm>
              <a:off x="8007066" y="4394485"/>
              <a:ext cx="61628" cy="54571"/>
            </a:xfrm>
            <a:custGeom>
              <a:rect b="b" l="l" r="r" t="t"/>
              <a:pathLst>
                <a:path extrusionOk="0" h="1477" w="1668">
                  <a:moveTo>
                    <a:pt x="0" y="0"/>
                  </a:moveTo>
                  <a:lnTo>
                    <a:pt x="0" y="1477"/>
                  </a:lnTo>
                  <a:lnTo>
                    <a:pt x="405" y="1477"/>
                  </a:lnTo>
                  <a:cubicBezTo>
                    <a:pt x="548" y="1477"/>
                    <a:pt x="667" y="1358"/>
                    <a:pt x="667" y="1215"/>
                  </a:cubicBezTo>
                  <a:lnTo>
                    <a:pt x="667" y="977"/>
                  </a:lnTo>
                  <a:lnTo>
                    <a:pt x="1405" y="977"/>
                  </a:lnTo>
                  <a:cubicBezTo>
                    <a:pt x="1548" y="977"/>
                    <a:pt x="1667" y="858"/>
                    <a:pt x="1667" y="739"/>
                  </a:cubicBezTo>
                  <a:cubicBezTo>
                    <a:pt x="1667" y="596"/>
                    <a:pt x="1548" y="477"/>
                    <a:pt x="1405" y="477"/>
                  </a:cubicBezTo>
                  <a:lnTo>
                    <a:pt x="667" y="477"/>
                  </a:lnTo>
                  <a:lnTo>
                    <a:pt x="667" y="238"/>
                  </a:lnTo>
                  <a:cubicBezTo>
                    <a:pt x="667" y="96"/>
                    <a:pt x="548" y="0"/>
                    <a:pt x="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52"/>
            <p:cNvSpPr/>
            <p:nvPr/>
          </p:nvSpPr>
          <p:spPr>
            <a:xfrm>
              <a:off x="7958665" y="4266905"/>
              <a:ext cx="60742" cy="60742"/>
            </a:xfrm>
            <a:custGeom>
              <a:rect b="b" l="l" r="r" t="t"/>
              <a:pathLst>
                <a:path extrusionOk="0" h="1644" w="1644">
                  <a:moveTo>
                    <a:pt x="263" y="0"/>
                  </a:moveTo>
                  <a:cubicBezTo>
                    <a:pt x="120" y="0"/>
                    <a:pt x="1" y="95"/>
                    <a:pt x="1" y="238"/>
                  </a:cubicBezTo>
                  <a:lnTo>
                    <a:pt x="1" y="1643"/>
                  </a:lnTo>
                  <a:lnTo>
                    <a:pt x="501" y="1643"/>
                  </a:lnTo>
                  <a:lnTo>
                    <a:pt x="501" y="476"/>
                  </a:lnTo>
                  <a:lnTo>
                    <a:pt x="1406" y="476"/>
                  </a:lnTo>
                  <a:cubicBezTo>
                    <a:pt x="1525" y="476"/>
                    <a:pt x="1644" y="381"/>
                    <a:pt x="1644" y="238"/>
                  </a:cubicBezTo>
                  <a:cubicBezTo>
                    <a:pt x="1644" y="95"/>
                    <a:pt x="1525" y="0"/>
                    <a:pt x="1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52"/>
            <p:cNvSpPr/>
            <p:nvPr/>
          </p:nvSpPr>
          <p:spPr>
            <a:xfrm>
              <a:off x="7807328" y="4266905"/>
              <a:ext cx="60742" cy="60742"/>
            </a:xfrm>
            <a:custGeom>
              <a:rect b="b" l="l" r="r" t="t"/>
              <a:pathLst>
                <a:path extrusionOk="0" h="1644" w="1644">
                  <a:moveTo>
                    <a:pt x="262" y="0"/>
                  </a:moveTo>
                  <a:cubicBezTo>
                    <a:pt x="120" y="0"/>
                    <a:pt x="0" y="95"/>
                    <a:pt x="0" y="238"/>
                  </a:cubicBezTo>
                  <a:cubicBezTo>
                    <a:pt x="0" y="381"/>
                    <a:pt x="120" y="476"/>
                    <a:pt x="262" y="476"/>
                  </a:cubicBezTo>
                  <a:lnTo>
                    <a:pt x="1144" y="476"/>
                  </a:lnTo>
                  <a:lnTo>
                    <a:pt x="1144" y="1643"/>
                  </a:lnTo>
                  <a:lnTo>
                    <a:pt x="1644" y="1643"/>
                  </a:lnTo>
                  <a:lnTo>
                    <a:pt x="1644" y="238"/>
                  </a:lnTo>
                  <a:cubicBezTo>
                    <a:pt x="1644" y="95"/>
                    <a:pt x="1525" y="0"/>
                    <a:pt x="1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52"/>
            <p:cNvSpPr/>
            <p:nvPr/>
          </p:nvSpPr>
          <p:spPr>
            <a:xfrm>
              <a:off x="7958665" y="4515007"/>
              <a:ext cx="60742" cy="61628"/>
            </a:xfrm>
            <a:custGeom>
              <a:rect b="b" l="l" r="r" t="t"/>
              <a:pathLst>
                <a:path extrusionOk="0" h="1668" w="1644">
                  <a:moveTo>
                    <a:pt x="1" y="1"/>
                  </a:moveTo>
                  <a:lnTo>
                    <a:pt x="1" y="1406"/>
                  </a:lnTo>
                  <a:cubicBezTo>
                    <a:pt x="1" y="1549"/>
                    <a:pt x="120" y="1668"/>
                    <a:pt x="263" y="1668"/>
                  </a:cubicBezTo>
                  <a:lnTo>
                    <a:pt x="1406" y="1668"/>
                  </a:lnTo>
                  <a:cubicBezTo>
                    <a:pt x="1525" y="1668"/>
                    <a:pt x="1644" y="1549"/>
                    <a:pt x="1644" y="1406"/>
                  </a:cubicBezTo>
                  <a:cubicBezTo>
                    <a:pt x="1644" y="1287"/>
                    <a:pt x="1525" y="1168"/>
                    <a:pt x="1406" y="1168"/>
                  </a:cubicBezTo>
                  <a:lnTo>
                    <a:pt x="501" y="1168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52"/>
            <p:cNvSpPr/>
            <p:nvPr/>
          </p:nvSpPr>
          <p:spPr>
            <a:xfrm>
              <a:off x="7807328" y="4515007"/>
              <a:ext cx="60742" cy="61628"/>
            </a:xfrm>
            <a:custGeom>
              <a:rect b="b" l="l" r="r" t="t"/>
              <a:pathLst>
                <a:path extrusionOk="0" h="1668" w="1644">
                  <a:moveTo>
                    <a:pt x="1144" y="1"/>
                  </a:moveTo>
                  <a:lnTo>
                    <a:pt x="1144" y="1168"/>
                  </a:lnTo>
                  <a:lnTo>
                    <a:pt x="262" y="1168"/>
                  </a:lnTo>
                  <a:cubicBezTo>
                    <a:pt x="120" y="1168"/>
                    <a:pt x="0" y="1287"/>
                    <a:pt x="0" y="1406"/>
                  </a:cubicBezTo>
                  <a:cubicBezTo>
                    <a:pt x="0" y="1549"/>
                    <a:pt x="120" y="1668"/>
                    <a:pt x="262" y="1668"/>
                  </a:cubicBezTo>
                  <a:lnTo>
                    <a:pt x="1406" y="1668"/>
                  </a:lnTo>
                  <a:cubicBezTo>
                    <a:pt x="1525" y="1668"/>
                    <a:pt x="1644" y="1549"/>
                    <a:pt x="1644" y="1406"/>
                  </a:cubicBezTo>
                  <a:lnTo>
                    <a:pt x="16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52"/>
            <p:cNvSpPr/>
            <p:nvPr/>
          </p:nvSpPr>
          <p:spPr>
            <a:xfrm>
              <a:off x="7769494" y="4357537"/>
              <a:ext cx="50175" cy="18511"/>
            </a:xfrm>
            <a:custGeom>
              <a:rect b="b" l="l" r="r" t="t"/>
              <a:pathLst>
                <a:path extrusionOk="0" h="501" w="1358">
                  <a:moveTo>
                    <a:pt x="239" y="0"/>
                  </a:moveTo>
                  <a:cubicBezTo>
                    <a:pt x="120" y="0"/>
                    <a:pt x="0" y="119"/>
                    <a:pt x="0" y="262"/>
                  </a:cubicBezTo>
                  <a:cubicBezTo>
                    <a:pt x="0" y="381"/>
                    <a:pt x="120" y="500"/>
                    <a:pt x="239" y="500"/>
                  </a:cubicBezTo>
                  <a:lnTo>
                    <a:pt x="1358" y="500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52"/>
            <p:cNvSpPr/>
            <p:nvPr/>
          </p:nvSpPr>
          <p:spPr>
            <a:xfrm>
              <a:off x="8007066" y="4357537"/>
              <a:ext cx="50175" cy="18511"/>
            </a:xfrm>
            <a:custGeom>
              <a:rect b="b" l="l" r="r" t="t"/>
              <a:pathLst>
                <a:path extrusionOk="0" h="501" w="1358">
                  <a:moveTo>
                    <a:pt x="0" y="0"/>
                  </a:moveTo>
                  <a:lnTo>
                    <a:pt x="0" y="500"/>
                  </a:lnTo>
                  <a:lnTo>
                    <a:pt x="1120" y="500"/>
                  </a:lnTo>
                  <a:cubicBezTo>
                    <a:pt x="1263" y="500"/>
                    <a:pt x="1358" y="381"/>
                    <a:pt x="1358" y="262"/>
                  </a:cubicBezTo>
                  <a:cubicBezTo>
                    <a:pt x="1358" y="119"/>
                    <a:pt x="1263" y="0"/>
                    <a:pt x="1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52"/>
            <p:cNvSpPr/>
            <p:nvPr/>
          </p:nvSpPr>
          <p:spPr>
            <a:xfrm>
              <a:off x="7769494" y="4466643"/>
              <a:ext cx="50175" cy="18511"/>
            </a:xfrm>
            <a:custGeom>
              <a:rect b="b" l="l" r="r" t="t"/>
              <a:pathLst>
                <a:path extrusionOk="0" h="501" w="1358">
                  <a:moveTo>
                    <a:pt x="239" y="0"/>
                  </a:moveTo>
                  <a:cubicBezTo>
                    <a:pt x="120" y="0"/>
                    <a:pt x="0" y="119"/>
                    <a:pt x="0" y="238"/>
                  </a:cubicBezTo>
                  <a:cubicBezTo>
                    <a:pt x="0" y="381"/>
                    <a:pt x="120" y="500"/>
                    <a:pt x="239" y="500"/>
                  </a:cubicBezTo>
                  <a:lnTo>
                    <a:pt x="1358" y="500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52"/>
            <p:cNvSpPr/>
            <p:nvPr/>
          </p:nvSpPr>
          <p:spPr>
            <a:xfrm>
              <a:off x="8007066" y="4466643"/>
              <a:ext cx="50175" cy="18511"/>
            </a:xfrm>
            <a:custGeom>
              <a:rect b="b" l="l" r="r" t="t"/>
              <a:pathLst>
                <a:path extrusionOk="0" h="501" w="1358">
                  <a:moveTo>
                    <a:pt x="0" y="0"/>
                  </a:moveTo>
                  <a:lnTo>
                    <a:pt x="0" y="500"/>
                  </a:lnTo>
                  <a:lnTo>
                    <a:pt x="1120" y="500"/>
                  </a:lnTo>
                  <a:cubicBezTo>
                    <a:pt x="1263" y="500"/>
                    <a:pt x="1358" y="381"/>
                    <a:pt x="1358" y="238"/>
                  </a:cubicBezTo>
                  <a:cubicBezTo>
                    <a:pt x="1358" y="119"/>
                    <a:pt x="1263" y="0"/>
                    <a:pt x="1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52"/>
            <p:cNvSpPr/>
            <p:nvPr/>
          </p:nvSpPr>
          <p:spPr>
            <a:xfrm>
              <a:off x="7758927" y="4394485"/>
              <a:ext cx="60742" cy="54571"/>
            </a:xfrm>
            <a:custGeom>
              <a:rect b="b" l="l" r="r" t="t"/>
              <a:pathLst>
                <a:path extrusionOk="0" h="1477" w="1644">
                  <a:moveTo>
                    <a:pt x="1239" y="0"/>
                  </a:moveTo>
                  <a:cubicBezTo>
                    <a:pt x="1096" y="0"/>
                    <a:pt x="1001" y="96"/>
                    <a:pt x="1001" y="238"/>
                  </a:cubicBezTo>
                  <a:lnTo>
                    <a:pt x="1001" y="477"/>
                  </a:lnTo>
                  <a:lnTo>
                    <a:pt x="239" y="477"/>
                  </a:lnTo>
                  <a:cubicBezTo>
                    <a:pt x="96" y="477"/>
                    <a:pt x="1" y="596"/>
                    <a:pt x="1" y="739"/>
                  </a:cubicBezTo>
                  <a:cubicBezTo>
                    <a:pt x="1" y="858"/>
                    <a:pt x="96" y="977"/>
                    <a:pt x="239" y="977"/>
                  </a:cubicBezTo>
                  <a:lnTo>
                    <a:pt x="1001" y="977"/>
                  </a:lnTo>
                  <a:lnTo>
                    <a:pt x="1001" y="1215"/>
                  </a:lnTo>
                  <a:cubicBezTo>
                    <a:pt x="1001" y="1358"/>
                    <a:pt x="1096" y="1477"/>
                    <a:pt x="1239" y="1477"/>
                  </a:cubicBezTo>
                  <a:lnTo>
                    <a:pt x="1644" y="1477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52"/>
            <p:cNvSpPr/>
            <p:nvPr/>
          </p:nvSpPr>
          <p:spPr>
            <a:xfrm>
              <a:off x="7887393" y="4398881"/>
              <a:ext cx="51948" cy="44891"/>
            </a:xfrm>
            <a:custGeom>
              <a:rect b="b" l="l" r="r" t="t"/>
              <a:pathLst>
                <a:path extrusionOk="0" h="1215" w="1406">
                  <a:moveTo>
                    <a:pt x="358" y="0"/>
                  </a:moveTo>
                  <a:lnTo>
                    <a:pt x="1" y="620"/>
                  </a:lnTo>
                  <a:lnTo>
                    <a:pt x="358" y="1215"/>
                  </a:lnTo>
                  <a:lnTo>
                    <a:pt x="1048" y="1215"/>
                  </a:lnTo>
                  <a:lnTo>
                    <a:pt x="1406" y="620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52"/>
            <p:cNvSpPr/>
            <p:nvPr/>
          </p:nvSpPr>
          <p:spPr>
            <a:xfrm>
              <a:off x="7838142" y="4346083"/>
              <a:ext cx="151374" cy="151374"/>
            </a:xfrm>
            <a:custGeom>
              <a:rect b="b" l="l" r="r" t="t"/>
              <a:pathLst>
                <a:path extrusionOk="0" h="4097" w="4097">
                  <a:moveTo>
                    <a:pt x="2524" y="953"/>
                  </a:moveTo>
                  <a:cubicBezTo>
                    <a:pt x="2620" y="953"/>
                    <a:pt x="2691" y="977"/>
                    <a:pt x="2739" y="1072"/>
                  </a:cubicBezTo>
                  <a:lnTo>
                    <a:pt x="3239" y="1906"/>
                  </a:lnTo>
                  <a:cubicBezTo>
                    <a:pt x="3286" y="2001"/>
                    <a:pt x="3286" y="2096"/>
                    <a:pt x="3239" y="2168"/>
                  </a:cubicBezTo>
                  <a:lnTo>
                    <a:pt x="2739" y="3001"/>
                  </a:lnTo>
                  <a:cubicBezTo>
                    <a:pt x="2691" y="3096"/>
                    <a:pt x="2620" y="3144"/>
                    <a:pt x="2524" y="3144"/>
                  </a:cubicBezTo>
                  <a:lnTo>
                    <a:pt x="1548" y="3144"/>
                  </a:lnTo>
                  <a:cubicBezTo>
                    <a:pt x="1453" y="3144"/>
                    <a:pt x="1381" y="3096"/>
                    <a:pt x="1334" y="3001"/>
                  </a:cubicBezTo>
                  <a:lnTo>
                    <a:pt x="834" y="2168"/>
                  </a:lnTo>
                  <a:cubicBezTo>
                    <a:pt x="810" y="2096"/>
                    <a:pt x="810" y="2001"/>
                    <a:pt x="834" y="1906"/>
                  </a:cubicBezTo>
                  <a:lnTo>
                    <a:pt x="1334" y="1072"/>
                  </a:lnTo>
                  <a:cubicBezTo>
                    <a:pt x="1381" y="977"/>
                    <a:pt x="1453" y="953"/>
                    <a:pt x="1548" y="953"/>
                  </a:cubicBezTo>
                  <a:close/>
                  <a:moveTo>
                    <a:pt x="214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3858"/>
                  </a:lnTo>
                  <a:cubicBezTo>
                    <a:pt x="0" y="3977"/>
                    <a:pt x="95" y="4097"/>
                    <a:pt x="214" y="4097"/>
                  </a:cubicBezTo>
                  <a:lnTo>
                    <a:pt x="3858" y="4097"/>
                  </a:lnTo>
                  <a:cubicBezTo>
                    <a:pt x="3977" y="4097"/>
                    <a:pt x="4096" y="3977"/>
                    <a:pt x="4096" y="3858"/>
                  </a:cubicBezTo>
                  <a:lnTo>
                    <a:pt x="4096" y="215"/>
                  </a:lnTo>
                  <a:cubicBezTo>
                    <a:pt x="4096" y="96"/>
                    <a:pt x="3977" y="0"/>
                    <a:pt x="38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novation and Efficiency: Industry 4.0">
  <a:themeElements>
    <a:clrScheme name="Simple Light">
      <a:dk1>
        <a:srgbClr val="00237D"/>
      </a:dk1>
      <a:lt1>
        <a:srgbClr val="066194"/>
      </a:lt1>
      <a:dk2>
        <a:srgbClr val="00D98F"/>
      </a:dk2>
      <a:lt2>
        <a:srgbClr val="0AFFAC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